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2"/>
  </p:handout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  <p:sldId id="267" r:id="rId9"/>
    <p:sldId id="276" r:id="rId10"/>
    <p:sldId id="282" r:id="rId11"/>
    <p:sldId id="280" r:id="rId12"/>
    <p:sldId id="277" r:id="rId13"/>
    <p:sldId id="283" r:id="rId14"/>
    <p:sldId id="289" r:id="rId15"/>
    <p:sldId id="298" r:id="rId16"/>
    <p:sldId id="271" r:id="rId17"/>
    <p:sldId id="284" r:id="rId18"/>
    <p:sldId id="285" r:id="rId19"/>
    <p:sldId id="286" r:id="rId20"/>
    <p:sldId id="309" r:id="rId21"/>
    <p:sldId id="308" r:id="rId22"/>
    <p:sldId id="287" r:id="rId23"/>
    <p:sldId id="262" r:id="rId24"/>
    <p:sldId id="272" r:id="rId25"/>
    <p:sldId id="273" r:id="rId26"/>
    <p:sldId id="274" r:id="rId27"/>
    <p:sldId id="279" r:id="rId28"/>
    <p:sldId id="275" r:id="rId29"/>
    <p:sldId id="264" r:id="rId30"/>
    <p:sldId id="265" r:id="rId31"/>
    <p:sldId id="266" r:id="rId32"/>
    <p:sldId id="299" r:id="rId33"/>
    <p:sldId id="296" r:id="rId34"/>
    <p:sldId id="290" r:id="rId35"/>
    <p:sldId id="291" r:id="rId36"/>
    <p:sldId id="292" r:id="rId37"/>
    <p:sldId id="293" r:id="rId38"/>
    <p:sldId id="295" r:id="rId39"/>
    <p:sldId id="268" r:id="rId40"/>
    <p:sldId id="297" r:id="rId41"/>
    <p:sldId id="281" r:id="rId42"/>
    <p:sldId id="302" r:id="rId43"/>
    <p:sldId id="303" r:id="rId44"/>
    <p:sldId id="304" r:id="rId45"/>
    <p:sldId id="300" r:id="rId46"/>
    <p:sldId id="301" r:id="rId47"/>
    <p:sldId id="305" r:id="rId48"/>
    <p:sldId id="306" r:id="rId49"/>
    <p:sldId id="310" r:id="rId50"/>
    <p:sldId id="307" r:id="rId51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2C5E4-5DCF-4A57-8CAC-B154D51F7512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0686852-61F4-4A75-A386-3453AB016C0A}">
      <dgm:prSet phldrT="[Texto]"/>
      <dgm:spPr/>
      <dgm:t>
        <a:bodyPr/>
        <a:lstStyle/>
        <a:p>
          <a:r>
            <a:rPr lang="es-ES" dirty="0"/>
            <a:t>THE STATE</a:t>
          </a:r>
        </a:p>
      </dgm:t>
    </dgm:pt>
    <dgm:pt modelId="{9C907409-8538-43C8-AA1C-99DF1C47DC6A}" type="parTrans" cxnId="{D515ACC9-EDF1-4B1E-B188-BDABF66194B8}">
      <dgm:prSet/>
      <dgm:spPr/>
      <dgm:t>
        <a:bodyPr/>
        <a:lstStyle/>
        <a:p>
          <a:endParaRPr lang="es-ES"/>
        </a:p>
      </dgm:t>
    </dgm:pt>
    <dgm:pt modelId="{77CF6573-CD4F-4B92-AF78-812C62D17BAB}" type="sibTrans" cxnId="{D515ACC9-EDF1-4B1E-B188-BDABF66194B8}">
      <dgm:prSet/>
      <dgm:spPr/>
      <dgm:t>
        <a:bodyPr/>
        <a:lstStyle/>
        <a:p>
          <a:endParaRPr lang="es-ES"/>
        </a:p>
      </dgm:t>
    </dgm:pt>
    <dgm:pt modelId="{75699239-B394-443A-9D9E-E97D8C65E1D6}">
      <dgm:prSet phldrT="[Texto]"/>
      <dgm:spPr/>
      <dgm:t>
        <a:bodyPr/>
        <a:lstStyle/>
        <a:p>
          <a:r>
            <a:rPr lang="es-ES" dirty="0"/>
            <a:t>A. POPULATION</a:t>
          </a:r>
        </a:p>
      </dgm:t>
    </dgm:pt>
    <dgm:pt modelId="{8A1B66FE-30E1-4AE6-867E-C0EB2604450F}" type="parTrans" cxnId="{109A6537-667E-4006-8D0E-16479AF4BABD}">
      <dgm:prSet/>
      <dgm:spPr/>
      <dgm:t>
        <a:bodyPr/>
        <a:lstStyle/>
        <a:p>
          <a:endParaRPr lang="es-ES"/>
        </a:p>
      </dgm:t>
    </dgm:pt>
    <dgm:pt modelId="{59C95EA8-52F1-4798-BCF2-A55F33B13A80}" type="sibTrans" cxnId="{109A6537-667E-4006-8D0E-16479AF4BABD}">
      <dgm:prSet/>
      <dgm:spPr/>
      <dgm:t>
        <a:bodyPr/>
        <a:lstStyle/>
        <a:p>
          <a:endParaRPr lang="es-ES"/>
        </a:p>
      </dgm:t>
    </dgm:pt>
    <dgm:pt modelId="{31831DFF-0CFC-4795-9A6F-8D18139216CA}">
      <dgm:prSet/>
      <dgm:spPr/>
      <dgm:t>
        <a:bodyPr/>
        <a:lstStyle/>
        <a:p>
          <a:r>
            <a:rPr lang="es-ES" dirty="0"/>
            <a:t>B. TERRITORY</a:t>
          </a:r>
        </a:p>
      </dgm:t>
    </dgm:pt>
    <dgm:pt modelId="{88EC7035-C23D-4E50-8302-9A4556B38DFC}" type="parTrans" cxnId="{CDB86BCA-038E-4010-82F5-89C33D196F35}">
      <dgm:prSet/>
      <dgm:spPr/>
      <dgm:t>
        <a:bodyPr/>
        <a:lstStyle/>
        <a:p>
          <a:endParaRPr lang="es-ES"/>
        </a:p>
      </dgm:t>
    </dgm:pt>
    <dgm:pt modelId="{D6B22550-4026-4156-853B-043CD725559C}" type="sibTrans" cxnId="{CDB86BCA-038E-4010-82F5-89C33D196F35}">
      <dgm:prSet/>
      <dgm:spPr/>
      <dgm:t>
        <a:bodyPr/>
        <a:lstStyle/>
        <a:p>
          <a:endParaRPr lang="es-ES"/>
        </a:p>
      </dgm:t>
    </dgm:pt>
    <dgm:pt modelId="{0593146D-BB2E-4901-8A34-2FC3C580F86F}">
      <dgm:prSet custT="1"/>
      <dgm:spPr/>
      <dgm:t>
        <a:bodyPr/>
        <a:lstStyle/>
        <a:p>
          <a:r>
            <a:rPr lang="es-ES" sz="3200" dirty="0"/>
            <a:t>C. POWER</a:t>
          </a:r>
        </a:p>
      </dgm:t>
    </dgm:pt>
    <dgm:pt modelId="{E96D3A39-EBB5-4F2E-BFD3-6D3518D65D15}" type="parTrans" cxnId="{49A50C5F-2DC0-40FF-9729-835FAD9B5E05}">
      <dgm:prSet/>
      <dgm:spPr/>
      <dgm:t>
        <a:bodyPr/>
        <a:lstStyle/>
        <a:p>
          <a:endParaRPr lang="es-ES"/>
        </a:p>
      </dgm:t>
    </dgm:pt>
    <dgm:pt modelId="{3E9AB7FF-3226-41FE-9775-496F6C517926}" type="sibTrans" cxnId="{49A50C5F-2DC0-40FF-9729-835FAD9B5E05}">
      <dgm:prSet/>
      <dgm:spPr/>
      <dgm:t>
        <a:bodyPr/>
        <a:lstStyle/>
        <a:p>
          <a:endParaRPr lang="es-ES"/>
        </a:p>
      </dgm:t>
    </dgm:pt>
    <dgm:pt modelId="{B77D2385-9229-4889-A038-35BE3F981172}" type="pres">
      <dgm:prSet presAssocID="{4BF2C5E4-5DCF-4A57-8CAC-B154D51F75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7649477-6C5B-477D-85A3-1F9D2ABC8E3A}" type="pres">
      <dgm:prSet presAssocID="{60686852-61F4-4A75-A386-3453AB016C0A}" presName="hierRoot1" presStyleCnt="0"/>
      <dgm:spPr/>
    </dgm:pt>
    <dgm:pt modelId="{52D81317-1EF2-4B34-928F-829CBFDA1523}" type="pres">
      <dgm:prSet presAssocID="{60686852-61F4-4A75-A386-3453AB016C0A}" presName="composite" presStyleCnt="0"/>
      <dgm:spPr/>
    </dgm:pt>
    <dgm:pt modelId="{E83FFED6-2E40-48B6-B5C5-C5174EC76E8C}" type="pres">
      <dgm:prSet presAssocID="{60686852-61F4-4A75-A386-3453AB016C0A}" presName="background" presStyleLbl="node0" presStyleIdx="0" presStyleCnt="1"/>
      <dgm:spPr/>
    </dgm:pt>
    <dgm:pt modelId="{52CD5D83-FCA8-40B5-874D-4B729A3DFB9B}" type="pres">
      <dgm:prSet presAssocID="{60686852-61F4-4A75-A386-3453AB016C0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F079D-4D93-40CC-95F4-2AD7444D3380}" type="pres">
      <dgm:prSet presAssocID="{60686852-61F4-4A75-A386-3453AB016C0A}" presName="hierChild2" presStyleCnt="0"/>
      <dgm:spPr/>
    </dgm:pt>
    <dgm:pt modelId="{EDCC698E-D5BC-4B46-87C6-013DF4BCB51F}" type="pres">
      <dgm:prSet presAssocID="{8A1B66FE-30E1-4AE6-867E-C0EB2604450F}" presName="Name10" presStyleLbl="parChTrans1D2" presStyleIdx="0" presStyleCnt="3"/>
      <dgm:spPr/>
      <dgm:t>
        <a:bodyPr/>
        <a:lstStyle/>
        <a:p>
          <a:endParaRPr lang="es-ES"/>
        </a:p>
      </dgm:t>
    </dgm:pt>
    <dgm:pt modelId="{04A0DDF5-5D30-494A-ACD9-7D695D02C6BA}" type="pres">
      <dgm:prSet presAssocID="{75699239-B394-443A-9D9E-E97D8C65E1D6}" presName="hierRoot2" presStyleCnt="0"/>
      <dgm:spPr/>
    </dgm:pt>
    <dgm:pt modelId="{ACB50851-F87D-4666-86AD-7B8EAFCDA64E}" type="pres">
      <dgm:prSet presAssocID="{75699239-B394-443A-9D9E-E97D8C65E1D6}" presName="composite2" presStyleCnt="0"/>
      <dgm:spPr/>
    </dgm:pt>
    <dgm:pt modelId="{75CA62BB-98B6-4488-A2F9-666A6EAEBFE5}" type="pres">
      <dgm:prSet presAssocID="{75699239-B394-443A-9D9E-E97D8C65E1D6}" presName="background2" presStyleLbl="node2" presStyleIdx="0" presStyleCnt="3"/>
      <dgm:spPr/>
    </dgm:pt>
    <dgm:pt modelId="{86EFDEB8-45BE-47A7-9D8B-590A875276AF}" type="pres">
      <dgm:prSet presAssocID="{75699239-B394-443A-9D9E-E97D8C65E1D6}" presName="text2" presStyleLbl="fgAcc2" presStyleIdx="0" presStyleCnt="3" custScaleX="127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A72C23-F6B7-428C-BF94-5D59F0A4B94D}" type="pres">
      <dgm:prSet presAssocID="{75699239-B394-443A-9D9E-E97D8C65E1D6}" presName="hierChild3" presStyleCnt="0"/>
      <dgm:spPr/>
    </dgm:pt>
    <dgm:pt modelId="{C6E71E5E-864C-45AB-A53A-A54A5134FE3A}" type="pres">
      <dgm:prSet presAssocID="{88EC7035-C23D-4E50-8302-9A4556B38DFC}" presName="Name10" presStyleLbl="parChTrans1D2" presStyleIdx="1" presStyleCnt="3"/>
      <dgm:spPr/>
      <dgm:t>
        <a:bodyPr/>
        <a:lstStyle/>
        <a:p>
          <a:endParaRPr lang="es-ES"/>
        </a:p>
      </dgm:t>
    </dgm:pt>
    <dgm:pt modelId="{76676F97-D127-48EE-9795-01A65F4D8D10}" type="pres">
      <dgm:prSet presAssocID="{31831DFF-0CFC-4795-9A6F-8D18139216CA}" presName="hierRoot2" presStyleCnt="0"/>
      <dgm:spPr/>
    </dgm:pt>
    <dgm:pt modelId="{285E5F7D-A7CC-4748-97E1-20D6EF5C65BE}" type="pres">
      <dgm:prSet presAssocID="{31831DFF-0CFC-4795-9A6F-8D18139216CA}" presName="composite2" presStyleCnt="0"/>
      <dgm:spPr/>
    </dgm:pt>
    <dgm:pt modelId="{9EF6EF6C-D660-47C0-B95C-D43585748AB1}" type="pres">
      <dgm:prSet presAssocID="{31831DFF-0CFC-4795-9A6F-8D18139216CA}" presName="background2" presStyleLbl="node2" presStyleIdx="1" presStyleCnt="3"/>
      <dgm:spPr/>
    </dgm:pt>
    <dgm:pt modelId="{E85F41C0-95EA-42B4-94A8-6F0467729375}" type="pres">
      <dgm:prSet presAssocID="{31831DFF-0CFC-4795-9A6F-8D18139216C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8DE15D-32DE-445B-9D65-A602E8D0C78B}" type="pres">
      <dgm:prSet presAssocID="{31831DFF-0CFC-4795-9A6F-8D18139216CA}" presName="hierChild3" presStyleCnt="0"/>
      <dgm:spPr/>
    </dgm:pt>
    <dgm:pt modelId="{E9C19C36-E4B4-44CB-AA51-17AD8D688CB3}" type="pres">
      <dgm:prSet presAssocID="{E96D3A39-EBB5-4F2E-BFD3-6D3518D65D15}" presName="Name10" presStyleLbl="parChTrans1D2" presStyleIdx="2" presStyleCnt="3"/>
      <dgm:spPr/>
      <dgm:t>
        <a:bodyPr/>
        <a:lstStyle/>
        <a:p>
          <a:endParaRPr lang="es-ES"/>
        </a:p>
      </dgm:t>
    </dgm:pt>
    <dgm:pt modelId="{1AF6E5E1-13B3-44FB-B6CD-340C965D054C}" type="pres">
      <dgm:prSet presAssocID="{0593146D-BB2E-4901-8A34-2FC3C580F86F}" presName="hierRoot2" presStyleCnt="0"/>
      <dgm:spPr/>
    </dgm:pt>
    <dgm:pt modelId="{5EBB4C30-9062-4A50-89F3-2FC6CFC13186}" type="pres">
      <dgm:prSet presAssocID="{0593146D-BB2E-4901-8A34-2FC3C580F86F}" presName="composite2" presStyleCnt="0"/>
      <dgm:spPr/>
    </dgm:pt>
    <dgm:pt modelId="{82B3CCD9-09FA-43B2-8B8B-1714949EF51C}" type="pres">
      <dgm:prSet presAssocID="{0593146D-BB2E-4901-8A34-2FC3C580F86F}" presName="background2" presStyleLbl="node2" presStyleIdx="2" presStyleCnt="3"/>
      <dgm:spPr/>
    </dgm:pt>
    <dgm:pt modelId="{75A8A9A9-78D4-457A-BEC1-FC7201D129A6}" type="pres">
      <dgm:prSet presAssocID="{0593146D-BB2E-4901-8A34-2FC3C580F86F}" presName="text2" presStyleLbl="fgAcc2" presStyleIdx="2" presStyleCnt="3" custScaleX="82734" custScaleY="82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3EA776-1D65-4D28-A237-6E40A20C975B}" type="pres">
      <dgm:prSet presAssocID="{0593146D-BB2E-4901-8A34-2FC3C580F86F}" presName="hierChild3" presStyleCnt="0"/>
      <dgm:spPr/>
    </dgm:pt>
  </dgm:ptLst>
  <dgm:cxnLst>
    <dgm:cxn modelId="{07E72884-9274-4DA0-A630-A22B6CEE3DF5}" type="presOf" srcId="{60686852-61F4-4A75-A386-3453AB016C0A}" destId="{52CD5D83-FCA8-40B5-874D-4B729A3DFB9B}" srcOrd="0" destOrd="0" presId="urn:microsoft.com/office/officeart/2005/8/layout/hierarchy1"/>
    <dgm:cxn modelId="{BEF45EA1-858C-4314-9A73-ECD2B260ABB8}" type="presOf" srcId="{4BF2C5E4-5DCF-4A57-8CAC-B154D51F7512}" destId="{B77D2385-9229-4889-A038-35BE3F981172}" srcOrd="0" destOrd="0" presId="urn:microsoft.com/office/officeart/2005/8/layout/hierarchy1"/>
    <dgm:cxn modelId="{49A50C5F-2DC0-40FF-9729-835FAD9B5E05}" srcId="{60686852-61F4-4A75-A386-3453AB016C0A}" destId="{0593146D-BB2E-4901-8A34-2FC3C580F86F}" srcOrd="2" destOrd="0" parTransId="{E96D3A39-EBB5-4F2E-BFD3-6D3518D65D15}" sibTransId="{3E9AB7FF-3226-41FE-9775-496F6C517926}"/>
    <dgm:cxn modelId="{D515ACC9-EDF1-4B1E-B188-BDABF66194B8}" srcId="{4BF2C5E4-5DCF-4A57-8CAC-B154D51F7512}" destId="{60686852-61F4-4A75-A386-3453AB016C0A}" srcOrd="0" destOrd="0" parTransId="{9C907409-8538-43C8-AA1C-99DF1C47DC6A}" sibTransId="{77CF6573-CD4F-4B92-AF78-812C62D17BAB}"/>
    <dgm:cxn modelId="{6F93AFC0-0E9D-4FF5-941F-338E06CF8DF5}" type="presOf" srcId="{8A1B66FE-30E1-4AE6-867E-C0EB2604450F}" destId="{EDCC698E-D5BC-4B46-87C6-013DF4BCB51F}" srcOrd="0" destOrd="0" presId="urn:microsoft.com/office/officeart/2005/8/layout/hierarchy1"/>
    <dgm:cxn modelId="{41D5AC42-9DFA-4D3F-88F3-135024F78474}" type="presOf" srcId="{E96D3A39-EBB5-4F2E-BFD3-6D3518D65D15}" destId="{E9C19C36-E4B4-44CB-AA51-17AD8D688CB3}" srcOrd="0" destOrd="0" presId="urn:microsoft.com/office/officeart/2005/8/layout/hierarchy1"/>
    <dgm:cxn modelId="{EEDAD459-1B76-4DE1-8B11-81FC0355AE11}" type="presOf" srcId="{88EC7035-C23D-4E50-8302-9A4556B38DFC}" destId="{C6E71E5E-864C-45AB-A53A-A54A5134FE3A}" srcOrd="0" destOrd="0" presId="urn:microsoft.com/office/officeart/2005/8/layout/hierarchy1"/>
    <dgm:cxn modelId="{60ED67A0-50DC-4938-BE6B-C8C7435C2FD9}" type="presOf" srcId="{0593146D-BB2E-4901-8A34-2FC3C580F86F}" destId="{75A8A9A9-78D4-457A-BEC1-FC7201D129A6}" srcOrd="0" destOrd="0" presId="urn:microsoft.com/office/officeart/2005/8/layout/hierarchy1"/>
    <dgm:cxn modelId="{DD22F337-3168-44E1-9CDA-863967E1BED2}" type="presOf" srcId="{75699239-B394-443A-9D9E-E97D8C65E1D6}" destId="{86EFDEB8-45BE-47A7-9D8B-590A875276AF}" srcOrd="0" destOrd="0" presId="urn:microsoft.com/office/officeart/2005/8/layout/hierarchy1"/>
    <dgm:cxn modelId="{CDB86BCA-038E-4010-82F5-89C33D196F35}" srcId="{60686852-61F4-4A75-A386-3453AB016C0A}" destId="{31831DFF-0CFC-4795-9A6F-8D18139216CA}" srcOrd="1" destOrd="0" parTransId="{88EC7035-C23D-4E50-8302-9A4556B38DFC}" sibTransId="{D6B22550-4026-4156-853B-043CD725559C}"/>
    <dgm:cxn modelId="{109A6537-667E-4006-8D0E-16479AF4BABD}" srcId="{60686852-61F4-4A75-A386-3453AB016C0A}" destId="{75699239-B394-443A-9D9E-E97D8C65E1D6}" srcOrd="0" destOrd="0" parTransId="{8A1B66FE-30E1-4AE6-867E-C0EB2604450F}" sibTransId="{59C95EA8-52F1-4798-BCF2-A55F33B13A80}"/>
    <dgm:cxn modelId="{7CB75F54-C89B-4B1D-B09D-82AEAC043183}" type="presOf" srcId="{31831DFF-0CFC-4795-9A6F-8D18139216CA}" destId="{E85F41C0-95EA-42B4-94A8-6F0467729375}" srcOrd="0" destOrd="0" presId="urn:microsoft.com/office/officeart/2005/8/layout/hierarchy1"/>
    <dgm:cxn modelId="{48A37518-34BA-47FA-B33C-588BBFFE5339}" type="presParOf" srcId="{B77D2385-9229-4889-A038-35BE3F981172}" destId="{17649477-6C5B-477D-85A3-1F9D2ABC8E3A}" srcOrd="0" destOrd="0" presId="urn:microsoft.com/office/officeart/2005/8/layout/hierarchy1"/>
    <dgm:cxn modelId="{ED252EEB-8F0A-4AC3-8ACA-A005B652BD09}" type="presParOf" srcId="{17649477-6C5B-477D-85A3-1F9D2ABC8E3A}" destId="{52D81317-1EF2-4B34-928F-829CBFDA1523}" srcOrd="0" destOrd="0" presId="urn:microsoft.com/office/officeart/2005/8/layout/hierarchy1"/>
    <dgm:cxn modelId="{54029541-50BE-4132-AF89-E3CB05771FAA}" type="presParOf" srcId="{52D81317-1EF2-4B34-928F-829CBFDA1523}" destId="{E83FFED6-2E40-48B6-B5C5-C5174EC76E8C}" srcOrd="0" destOrd="0" presId="urn:microsoft.com/office/officeart/2005/8/layout/hierarchy1"/>
    <dgm:cxn modelId="{B5FCBEAC-F034-437C-AB29-DBFCE514BFF3}" type="presParOf" srcId="{52D81317-1EF2-4B34-928F-829CBFDA1523}" destId="{52CD5D83-FCA8-40B5-874D-4B729A3DFB9B}" srcOrd="1" destOrd="0" presId="urn:microsoft.com/office/officeart/2005/8/layout/hierarchy1"/>
    <dgm:cxn modelId="{C2D1FDDA-625A-4D67-948A-93E8F53294C4}" type="presParOf" srcId="{17649477-6C5B-477D-85A3-1F9D2ABC8E3A}" destId="{09EF079D-4D93-40CC-95F4-2AD7444D3380}" srcOrd="1" destOrd="0" presId="urn:microsoft.com/office/officeart/2005/8/layout/hierarchy1"/>
    <dgm:cxn modelId="{CA41D44F-960C-49BF-9F6C-ED1BDB869BE5}" type="presParOf" srcId="{09EF079D-4D93-40CC-95F4-2AD7444D3380}" destId="{EDCC698E-D5BC-4B46-87C6-013DF4BCB51F}" srcOrd="0" destOrd="0" presId="urn:microsoft.com/office/officeart/2005/8/layout/hierarchy1"/>
    <dgm:cxn modelId="{5009BDE3-2B78-430D-905A-CB92D5C5BF2B}" type="presParOf" srcId="{09EF079D-4D93-40CC-95F4-2AD7444D3380}" destId="{04A0DDF5-5D30-494A-ACD9-7D695D02C6BA}" srcOrd="1" destOrd="0" presId="urn:microsoft.com/office/officeart/2005/8/layout/hierarchy1"/>
    <dgm:cxn modelId="{A12EA028-B365-467C-9B54-18F6736393B8}" type="presParOf" srcId="{04A0DDF5-5D30-494A-ACD9-7D695D02C6BA}" destId="{ACB50851-F87D-4666-86AD-7B8EAFCDA64E}" srcOrd="0" destOrd="0" presId="urn:microsoft.com/office/officeart/2005/8/layout/hierarchy1"/>
    <dgm:cxn modelId="{3D031BAC-36B2-45EF-BB6B-03D6B48A4282}" type="presParOf" srcId="{ACB50851-F87D-4666-86AD-7B8EAFCDA64E}" destId="{75CA62BB-98B6-4488-A2F9-666A6EAEBFE5}" srcOrd="0" destOrd="0" presId="urn:microsoft.com/office/officeart/2005/8/layout/hierarchy1"/>
    <dgm:cxn modelId="{026472CA-2A62-42AD-B2E5-ADA8F5C1BF1B}" type="presParOf" srcId="{ACB50851-F87D-4666-86AD-7B8EAFCDA64E}" destId="{86EFDEB8-45BE-47A7-9D8B-590A875276AF}" srcOrd="1" destOrd="0" presId="urn:microsoft.com/office/officeart/2005/8/layout/hierarchy1"/>
    <dgm:cxn modelId="{61900751-FFF2-4B21-B5A9-440695D93114}" type="presParOf" srcId="{04A0DDF5-5D30-494A-ACD9-7D695D02C6BA}" destId="{81A72C23-F6B7-428C-BF94-5D59F0A4B94D}" srcOrd="1" destOrd="0" presId="urn:microsoft.com/office/officeart/2005/8/layout/hierarchy1"/>
    <dgm:cxn modelId="{4DD984EA-4CB5-4904-982B-968D712B4ECE}" type="presParOf" srcId="{09EF079D-4D93-40CC-95F4-2AD7444D3380}" destId="{C6E71E5E-864C-45AB-A53A-A54A5134FE3A}" srcOrd="2" destOrd="0" presId="urn:microsoft.com/office/officeart/2005/8/layout/hierarchy1"/>
    <dgm:cxn modelId="{E2441327-BF09-41C4-A2D3-C1F70A73AFBA}" type="presParOf" srcId="{09EF079D-4D93-40CC-95F4-2AD7444D3380}" destId="{76676F97-D127-48EE-9795-01A65F4D8D10}" srcOrd="3" destOrd="0" presId="urn:microsoft.com/office/officeart/2005/8/layout/hierarchy1"/>
    <dgm:cxn modelId="{F432F813-1A27-4A4C-B96D-26BAB28CB09B}" type="presParOf" srcId="{76676F97-D127-48EE-9795-01A65F4D8D10}" destId="{285E5F7D-A7CC-4748-97E1-20D6EF5C65BE}" srcOrd="0" destOrd="0" presId="urn:microsoft.com/office/officeart/2005/8/layout/hierarchy1"/>
    <dgm:cxn modelId="{4421C4E8-16F4-4073-AF34-C2E9C9FB22B9}" type="presParOf" srcId="{285E5F7D-A7CC-4748-97E1-20D6EF5C65BE}" destId="{9EF6EF6C-D660-47C0-B95C-D43585748AB1}" srcOrd="0" destOrd="0" presId="urn:microsoft.com/office/officeart/2005/8/layout/hierarchy1"/>
    <dgm:cxn modelId="{4E0845DA-AC99-4668-B4AA-7FDE1A891C6B}" type="presParOf" srcId="{285E5F7D-A7CC-4748-97E1-20D6EF5C65BE}" destId="{E85F41C0-95EA-42B4-94A8-6F0467729375}" srcOrd="1" destOrd="0" presId="urn:microsoft.com/office/officeart/2005/8/layout/hierarchy1"/>
    <dgm:cxn modelId="{EAF8982A-DABE-4A67-A1BC-E4EFA2A811F0}" type="presParOf" srcId="{76676F97-D127-48EE-9795-01A65F4D8D10}" destId="{D48DE15D-32DE-445B-9D65-A602E8D0C78B}" srcOrd="1" destOrd="0" presId="urn:microsoft.com/office/officeart/2005/8/layout/hierarchy1"/>
    <dgm:cxn modelId="{CD330197-9EDA-4A6B-865C-4857704AC755}" type="presParOf" srcId="{09EF079D-4D93-40CC-95F4-2AD7444D3380}" destId="{E9C19C36-E4B4-44CB-AA51-17AD8D688CB3}" srcOrd="4" destOrd="0" presId="urn:microsoft.com/office/officeart/2005/8/layout/hierarchy1"/>
    <dgm:cxn modelId="{FEE6CEF6-8FFA-48A8-8475-AA3E4417115F}" type="presParOf" srcId="{09EF079D-4D93-40CC-95F4-2AD7444D3380}" destId="{1AF6E5E1-13B3-44FB-B6CD-340C965D054C}" srcOrd="5" destOrd="0" presId="urn:microsoft.com/office/officeart/2005/8/layout/hierarchy1"/>
    <dgm:cxn modelId="{EE43B3E9-5926-4AA2-871D-B0BFFE450306}" type="presParOf" srcId="{1AF6E5E1-13B3-44FB-B6CD-340C965D054C}" destId="{5EBB4C30-9062-4A50-89F3-2FC6CFC13186}" srcOrd="0" destOrd="0" presId="urn:microsoft.com/office/officeart/2005/8/layout/hierarchy1"/>
    <dgm:cxn modelId="{00CBEA2D-5332-43AC-993B-401A7F969C5D}" type="presParOf" srcId="{5EBB4C30-9062-4A50-89F3-2FC6CFC13186}" destId="{82B3CCD9-09FA-43B2-8B8B-1714949EF51C}" srcOrd="0" destOrd="0" presId="urn:microsoft.com/office/officeart/2005/8/layout/hierarchy1"/>
    <dgm:cxn modelId="{DD18ED10-FC85-4D19-BFC7-9931AC43D167}" type="presParOf" srcId="{5EBB4C30-9062-4A50-89F3-2FC6CFC13186}" destId="{75A8A9A9-78D4-457A-BEC1-FC7201D129A6}" srcOrd="1" destOrd="0" presId="urn:microsoft.com/office/officeart/2005/8/layout/hierarchy1"/>
    <dgm:cxn modelId="{8C2AB54D-00F8-4D04-8AB3-74C00DD086AD}" type="presParOf" srcId="{1AF6E5E1-13B3-44FB-B6CD-340C965D054C}" destId="{A83EA776-1D65-4D28-A237-6E40A20C97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ECFF7-EE37-4D57-A51F-45B7F0FE8F4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84EE880-7BCF-428F-8DFC-8121FBF1762F}">
      <dgm:prSet phldrT="[Texto]"/>
      <dgm:spPr/>
      <dgm:t>
        <a:bodyPr/>
        <a:lstStyle/>
        <a:p>
          <a:r>
            <a:rPr lang="es-ES" dirty="0" err="1"/>
            <a:t>Internal</a:t>
          </a:r>
          <a:r>
            <a:rPr lang="es-ES" dirty="0"/>
            <a:t> </a:t>
          </a:r>
          <a:r>
            <a:rPr lang="es-ES" dirty="0" err="1"/>
            <a:t>Order</a:t>
          </a:r>
          <a:endParaRPr lang="es-ES" dirty="0"/>
        </a:p>
      </dgm:t>
    </dgm:pt>
    <dgm:pt modelId="{11C97A2B-36AC-4803-9F14-42810024A3A7}" type="parTrans" cxnId="{D4D68F55-8943-40C3-8B94-FCC7A46F35D8}">
      <dgm:prSet/>
      <dgm:spPr/>
      <dgm:t>
        <a:bodyPr/>
        <a:lstStyle/>
        <a:p>
          <a:endParaRPr lang="es-ES"/>
        </a:p>
      </dgm:t>
    </dgm:pt>
    <dgm:pt modelId="{5B92BBD4-2934-4883-8BC9-396C59768426}" type="sibTrans" cxnId="{D4D68F55-8943-40C3-8B94-FCC7A46F35D8}">
      <dgm:prSet/>
      <dgm:spPr/>
      <dgm:t>
        <a:bodyPr/>
        <a:lstStyle/>
        <a:p>
          <a:endParaRPr lang="es-ES" dirty="0"/>
        </a:p>
      </dgm:t>
    </dgm:pt>
    <dgm:pt modelId="{79DF157C-7C17-4F41-8910-D1205218A19C}">
      <dgm:prSet phldrT="[Texto]"/>
      <dgm:spPr/>
      <dgm:t>
        <a:bodyPr/>
        <a:lstStyle/>
        <a:p>
          <a:r>
            <a:rPr lang="es-ES" dirty="0" err="1"/>
            <a:t>Relationship</a:t>
          </a:r>
          <a:r>
            <a:rPr lang="es-ES" dirty="0"/>
            <a:t> </a:t>
          </a:r>
          <a:r>
            <a:rPr lang="es-ES" dirty="0" err="1"/>
            <a:t>between</a:t>
          </a:r>
          <a:r>
            <a:rPr lang="es-ES" dirty="0"/>
            <a:t>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States</a:t>
          </a:r>
          <a:endParaRPr lang="es-ES" dirty="0"/>
        </a:p>
      </dgm:t>
    </dgm:pt>
    <dgm:pt modelId="{3C5EC0CF-7FDC-4E3A-AC8E-74F752936E81}" type="parTrans" cxnId="{17E88A57-8D2F-44E1-9BDA-65781BA819DC}">
      <dgm:prSet/>
      <dgm:spPr/>
      <dgm:t>
        <a:bodyPr/>
        <a:lstStyle/>
        <a:p>
          <a:endParaRPr lang="es-ES"/>
        </a:p>
      </dgm:t>
    </dgm:pt>
    <dgm:pt modelId="{4EE26313-9BA8-4BBE-9EAB-9F2472719661}" type="sibTrans" cxnId="{17E88A57-8D2F-44E1-9BDA-65781BA819DC}">
      <dgm:prSet/>
      <dgm:spPr/>
      <dgm:t>
        <a:bodyPr/>
        <a:lstStyle/>
        <a:p>
          <a:endParaRPr lang="es-ES"/>
        </a:p>
      </dgm:t>
    </dgm:pt>
    <dgm:pt modelId="{E98DF3AA-F4EF-41C9-B992-9456FFFEEDEC}">
      <dgm:prSet phldrT="[Texto]"/>
      <dgm:spPr/>
      <dgm:t>
        <a:bodyPr/>
        <a:lstStyle/>
        <a:p>
          <a:r>
            <a:rPr lang="es-ES" dirty="0" err="1"/>
            <a:t>Collects</a:t>
          </a:r>
          <a:r>
            <a:rPr lang="es-ES" dirty="0"/>
            <a:t> </a:t>
          </a:r>
          <a:r>
            <a:rPr lang="es-ES" dirty="0" err="1"/>
            <a:t>Taxes</a:t>
          </a:r>
          <a:endParaRPr lang="es-ES" dirty="0"/>
        </a:p>
      </dgm:t>
    </dgm:pt>
    <dgm:pt modelId="{8191B973-E725-426D-9767-A227D2AFB26D}" type="parTrans" cxnId="{4423C8B3-A746-4D9F-8576-1C2A9E87D7A7}">
      <dgm:prSet/>
      <dgm:spPr/>
      <dgm:t>
        <a:bodyPr/>
        <a:lstStyle/>
        <a:p>
          <a:endParaRPr lang="es-ES"/>
        </a:p>
      </dgm:t>
    </dgm:pt>
    <dgm:pt modelId="{F397D6F5-A872-4C14-99F0-92F5BDD41A3A}" type="sibTrans" cxnId="{4423C8B3-A746-4D9F-8576-1C2A9E87D7A7}">
      <dgm:prSet/>
      <dgm:spPr/>
      <dgm:t>
        <a:bodyPr/>
        <a:lstStyle/>
        <a:p>
          <a:endParaRPr lang="es-ES"/>
        </a:p>
      </dgm:t>
    </dgm:pt>
    <dgm:pt modelId="{0E2F4043-810B-4021-BA6B-13EADED7F073}" type="pres">
      <dgm:prSet presAssocID="{866ECFF7-EE37-4D57-A51F-45B7F0FE8F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EA340E-79B7-4F36-B74C-C25A17CE2867}" type="pres">
      <dgm:prSet presAssocID="{884EE880-7BCF-428F-8DFC-8121FBF1762F}" presName="node" presStyleLbl="node1" presStyleIdx="0" presStyleCnt="3" custLinFactNeighborX="2649" custLinFactNeighborY="34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1E5DF-4D56-492B-B0A9-D9C31B060286}" type="pres">
      <dgm:prSet presAssocID="{5B92BBD4-2934-4883-8BC9-396C59768426}" presName="sibTrans" presStyleLbl="sibTrans1D1" presStyleIdx="0" presStyleCnt="2"/>
      <dgm:spPr/>
      <dgm:t>
        <a:bodyPr/>
        <a:lstStyle/>
        <a:p>
          <a:endParaRPr lang="es-ES"/>
        </a:p>
      </dgm:t>
    </dgm:pt>
    <dgm:pt modelId="{5332DC06-A4FA-45AC-883A-73A822EBF043}" type="pres">
      <dgm:prSet presAssocID="{5B92BBD4-2934-4883-8BC9-396C59768426}" presName="connectorText" presStyleLbl="sibTrans1D1" presStyleIdx="0" presStyleCnt="2"/>
      <dgm:spPr/>
      <dgm:t>
        <a:bodyPr/>
        <a:lstStyle/>
        <a:p>
          <a:endParaRPr lang="es-ES"/>
        </a:p>
      </dgm:t>
    </dgm:pt>
    <dgm:pt modelId="{62420AD5-4776-4892-A264-5C2FAE402EDA}" type="pres">
      <dgm:prSet presAssocID="{79DF157C-7C17-4F41-8910-D1205218A1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24524-CA82-4147-8B52-953A5000E918}" type="pres">
      <dgm:prSet presAssocID="{4EE26313-9BA8-4BBE-9EAB-9F2472719661}" presName="sibTrans" presStyleLbl="sibTrans1D1" presStyleIdx="1" presStyleCnt="2"/>
      <dgm:spPr/>
      <dgm:t>
        <a:bodyPr/>
        <a:lstStyle/>
        <a:p>
          <a:endParaRPr lang="es-ES"/>
        </a:p>
      </dgm:t>
    </dgm:pt>
    <dgm:pt modelId="{9E7022D4-80E1-42D7-B837-E7676A7DF5CD}" type="pres">
      <dgm:prSet presAssocID="{4EE26313-9BA8-4BBE-9EAB-9F2472719661}" presName="connectorText" presStyleLbl="sibTrans1D1" presStyleIdx="1" presStyleCnt="2"/>
      <dgm:spPr/>
      <dgm:t>
        <a:bodyPr/>
        <a:lstStyle/>
        <a:p>
          <a:endParaRPr lang="es-ES"/>
        </a:p>
      </dgm:t>
    </dgm:pt>
    <dgm:pt modelId="{8FB92572-A7CA-44DB-A8B1-05BE19F71B7F}" type="pres">
      <dgm:prSet presAssocID="{E98DF3AA-F4EF-41C9-B992-9456FFFEED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CD5E67-A8B3-427E-BD32-AE994383CF60}" type="presOf" srcId="{5B92BBD4-2934-4883-8BC9-396C59768426}" destId="{8BA1E5DF-4D56-492B-B0A9-D9C31B060286}" srcOrd="0" destOrd="0" presId="urn:microsoft.com/office/officeart/2005/8/layout/bProcess3"/>
    <dgm:cxn modelId="{6C7F2193-4D94-4D98-B048-6961AAA76683}" type="presOf" srcId="{E98DF3AA-F4EF-41C9-B992-9456FFFEEDEC}" destId="{8FB92572-A7CA-44DB-A8B1-05BE19F71B7F}" srcOrd="0" destOrd="0" presId="urn:microsoft.com/office/officeart/2005/8/layout/bProcess3"/>
    <dgm:cxn modelId="{3486992A-32B6-4E07-B149-BECA429B9C09}" type="presOf" srcId="{4EE26313-9BA8-4BBE-9EAB-9F2472719661}" destId="{CDA24524-CA82-4147-8B52-953A5000E918}" srcOrd="0" destOrd="0" presId="urn:microsoft.com/office/officeart/2005/8/layout/bProcess3"/>
    <dgm:cxn modelId="{32C7BBBF-8590-4F61-8BA3-45E28918B9F7}" type="presOf" srcId="{866ECFF7-EE37-4D57-A51F-45B7F0FE8F4E}" destId="{0E2F4043-810B-4021-BA6B-13EADED7F073}" srcOrd="0" destOrd="0" presId="urn:microsoft.com/office/officeart/2005/8/layout/bProcess3"/>
    <dgm:cxn modelId="{4423C8B3-A746-4D9F-8576-1C2A9E87D7A7}" srcId="{866ECFF7-EE37-4D57-A51F-45B7F0FE8F4E}" destId="{E98DF3AA-F4EF-41C9-B992-9456FFFEEDEC}" srcOrd="2" destOrd="0" parTransId="{8191B973-E725-426D-9767-A227D2AFB26D}" sibTransId="{F397D6F5-A872-4C14-99F0-92F5BDD41A3A}"/>
    <dgm:cxn modelId="{CF069E67-C058-4A5D-A2BB-91277BCC2114}" type="presOf" srcId="{4EE26313-9BA8-4BBE-9EAB-9F2472719661}" destId="{9E7022D4-80E1-42D7-B837-E7676A7DF5CD}" srcOrd="1" destOrd="0" presId="urn:microsoft.com/office/officeart/2005/8/layout/bProcess3"/>
    <dgm:cxn modelId="{45B052FA-9FBE-4AC5-8941-4FBAA818AE6E}" type="presOf" srcId="{5B92BBD4-2934-4883-8BC9-396C59768426}" destId="{5332DC06-A4FA-45AC-883A-73A822EBF043}" srcOrd="1" destOrd="0" presId="urn:microsoft.com/office/officeart/2005/8/layout/bProcess3"/>
    <dgm:cxn modelId="{92CCB835-B4FF-4AEB-87E1-83523CF86FB6}" type="presOf" srcId="{884EE880-7BCF-428F-8DFC-8121FBF1762F}" destId="{D6EA340E-79B7-4F36-B74C-C25A17CE2867}" srcOrd="0" destOrd="0" presId="urn:microsoft.com/office/officeart/2005/8/layout/bProcess3"/>
    <dgm:cxn modelId="{89E4E879-B1A4-4651-B3AC-53791B075143}" type="presOf" srcId="{79DF157C-7C17-4F41-8910-D1205218A19C}" destId="{62420AD5-4776-4892-A264-5C2FAE402EDA}" srcOrd="0" destOrd="0" presId="urn:microsoft.com/office/officeart/2005/8/layout/bProcess3"/>
    <dgm:cxn modelId="{17E88A57-8D2F-44E1-9BDA-65781BA819DC}" srcId="{866ECFF7-EE37-4D57-A51F-45B7F0FE8F4E}" destId="{79DF157C-7C17-4F41-8910-D1205218A19C}" srcOrd="1" destOrd="0" parTransId="{3C5EC0CF-7FDC-4E3A-AC8E-74F752936E81}" sibTransId="{4EE26313-9BA8-4BBE-9EAB-9F2472719661}"/>
    <dgm:cxn modelId="{D4D68F55-8943-40C3-8B94-FCC7A46F35D8}" srcId="{866ECFF7-EE37-4D57-A51F-45B7F0FE8F4E}" destId="{884EE880-7BCF-428F-8DFC-8121FBF1762F}" srcOrd="0" destOrd="0" parTransId="{11C97A2B-36AC-4803-9F14-42810024A3A7}" sibTransId="{5B92BBD4-2934-4883-8BC9-396C59768426}"/>
    <dgm:cxn modelId="{B90A3088-7FCE-4460-B343-947F77B77FD0}" type="presParOf" srcId="{0E2F4043-810B-4021-BA6B-13EADED7F073}" destId="{D6EA340E-79B7-4F36-B74C-C25A17CE2867}" srcOrd="0" destOrd="0" presId="urn:microsoft.com/office/officeart/2005/8/layout/bProcess3"/>
    <dgm:cxn modelId="{8E32C68F-6B86-46A5-A477-8ABE4AB2E1EF}" type="presParOf" srcId="{0E2F4043-810B-4021-BA6B-13EADED7F073}" destId="{8BA1E5DF-4D56-492B-B0A9-D9C31B060286}" srcOrd="1" destOrd="0" presId="urn:microsoft.com/office/officeart/2005/8/layout/bProcess3"/>
    <dgm:cxn modelId="{F13456DE-51B6-41CB-B3D2-81B15AE10EE4}" type="presParOf" srcId="{8BA1E5DF-4D56-492B-B0A9-D9C31B060286}" destId="{5332DC06-A4FA-45AC-883A-73A822EBF043}" srcOrd="0" destOrd="0" presId="urn:microsoft.com/office/officeart/2005/8/layout/bProcess3"/>
    <dgm:cxn modelId="{FA916A6F-E7A7-4BF2-948E-AAB9B5231505}" type="presParOf" srcId="{0E2F4043-810B-4021-BA6B-13EADED7F073}" destId="{62420AD5-4776-4892-A264-5C2FAE402EDA}" srcOrd="2" destOrd="0" presId="urn:microsoft.com/office/officeart/2005/8/layout/bProcess3"/>
    <dgm:cxn modelId="{D3F7D69F-90C1-455E-A9D6-8DA506DAE51E}" type="presParOf" srcId="{0E2F4043-810B-4021-BA6B-13EADED7F073}" destId="{CDA24524-CA82-4147-8B52-953A5000E918}" srcOrd="3" destOrd="0" presId="urn:microsoft.com/office/officeart/2005/8/layout/bProcess3"/>
    <dgm:cxn modelId="{AC1AAC75-08A5-4914-8F16-758749C8B73E}" type="presParOf" srcId="{CDA24524-CA82-4147-8B52-953A5000E918}" destId="{9E7022D4-80E1-42D7-B837-E7676A7DF5CD}" srcOrd="0" destOrd="0" presId="urn:microsoft.com/office/officeart/2005/8/layout/bProcess3"/>
    <dgm:cxn modelId="{CCA49DCE-209B-4BB4-8226-A1281A7CE066}" type="presParOf" srcId="{0E2F4043-810B-4021-BA6B-13EADED7F073}" destId="{8FB92572-A7CA-44DB-A8B1-05BE19F71B7F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89A1F3-2C89-4CE1-AD44-F2D5746C416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D2F3485-6F30-4C37-B4A8-728CCCDDBA9B}">
      <dgm:prSet phldrT="[Texto]"/>
      <dgm:spPr/>
      <dgm:t>
        <a:bodyPr/>
        <a:lstStyle/>
        <a:p>
          <a:r>
            <a:rPr lang="es-ES" dirty="0" err="1"/>
            <a:t>Directs</a:t>
          </a:r>
          <a:r>
            <a:rPr lang="es-ES" dirty="0"/>
            <a:t>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economy</a:t>
          </a:r>
          <a:endParaRPr lang="es-ES" dirty="0"/>
        </a:p>
      </dgm:t>
    </dgm:pt>
    <dgm:pt modelId="{04ACD4AC-6FC2-49DC-AB88-AD3851D64E45}" type="parTrans" cxnId="{F84711F4-21FA-4E19-8BBE-871FF47C657E}">
      <dgm:prSet/>
      <dgm:spPr/>
      <dgm:t>
        <a:bodyPr/>
        <a:lstStyle/>
        <a:p>
          <a:endParaRPr lang="es-ES"/>
        </a:p>
      </dgm:t>
    </dgm:pt>
    <dgm:pt modelId="{B43FFAF6-FDDD-4B25-90E8-3E4716CBBCD5}" type="sibTrans" cxnId="{F84711F4-21FA-4E19-8BBE-871FF47C657E}">
      <dgm:prSet/>
      <dgm:spPr/>
      <dgm:t>
        <a:bodyPr/>
        <a:lstStyle/>
        <a:p>
          <a:endParaRPr lang="es-ES"/>
        </a:p>
      </dgm:t>
    </dgm:pt>
    <dgm:pt modelId="{AAD6A9CD-B367-4522-A51C-9D930D4C1915}">
      <dgm:prSet phldrT="[Texto]"/>
      <dgm:spPr/>
      <dgm:t>
        <a:bodyPr/>
        <a:lstStyle/>
        <a:p>
          <a:r>
            <a:rPr lang="es-ES" dirty="0" err="1"/>
            <a:t>Administrates</a:t>
          </a:r>
          <a:r>
            <a:rPr lang="es-ES" dirty="0"/>
            <a:t> </a:t>
          </a:r>
          <a:r>
            <a:rPr lang="es-ES" dirty="0" err="1"/>
            <a:t>Public</a:t>
          </a:r>
          <a:r>
            <a:rPr lang="es-ES" dirty="0"/>
            <a:t> </a:t>
          </a:r>
          <a:r>
            <a:rPr lang="es-ES" dirty="0" err="1"/>
            <a:t>Services</a:t>
          </a:r>
          <a:endParaRPr lang="es-ES" dirty="0"/>
        </a:p>
      </dgm:t>
    </dgm:pt>
    <dgm:pt modelId="{7BACA996-E7E9-4D80-8551-47EF314D098F}" type="parTrans" cxnId="{BF4D5525-EEA4-44BF-95B5-DECB5A041472}">
      <dgm:prSet/>
      <dgm:spPr/>
      <dgm:t>
        <a:bodyPr/>
        <a:lstStyle/>
        <a:p>
          <a:endParaRPr lang="es-ES"/>
        </a:p>
      </dgm:t>
    </dgm:pt>
    <dgm:pt modelId="{EC60F0ED-3E6C-49EE-83DC-CD34F169CAFA}" type="sibTrans" cxnId="{BF4D5525-EEA4-44BF-95B5-DECB5A041472}">
      <dgm:prSet/>
      <dgm:spPr/>
      <dgm:t>
        <a:bodyPr/>
        <a:lstStyle/>
        <a:p>
          <a:endParaRPr lang="es-ES"/>
        </a:p>
      </dgm:t>
    </dgm:pt>
    <dgm:pt modelId="{42F38541-89DC-448F-983C-F2ADB0DB30FA}">
      <dgm:prSet phldrT="[Texto]"/>
      <dgm:spPr/>
      <dgm:t>
        <a:bodyPr/>
        <a:lstStyle/>
        <a:p>
          <a:r>
            <a:rPr lang="es-ES" dirty="0" err="1"/>
            <a:t>Laws</a:t>
          </a:r>
          <a:endParaRPr lang="es-ES" dirty="0"/>
        </a:p>
      </dgm:t>
    </dgm:pt>
    <dgm:pt modelId="{DA1DD916-20D8-42D2-9572-6DFBB84C2742}" type="parTrans" cxnId="{4F0A0504-7B6C-4AA4-AE19-9A270F79A4DE}">
      <dgm:prSet/>
      <dgm:spPr/>
      <dgm:t>
        <a:bodyPr/>
        <a:lstStyle/>
        <a:p>
          <a:endParaRPr lang="es-ES"/>
        </a:p>
      </dgm:t>
    </dgm:pt>
    <dgm:pt modelId="{4F895AAD-0B96-44A8-9FE2-6AEB2A083FDD}" type="sibTrans" cxnId="{4F0A0504-7B6C-4AA4-AE19-9A270F79A4DE}">
      <dgm:prSet/>
      <dgm:spPr/>
      <dgm:t>
        <a:bodyPr/>
        <a:lstStyle/>
        <a:p>
          <a:endParaRPr lang="es-ES"/>
        </a:p>
      </dgm:t>
    </dgm:pt>
    <dgm:pt modelId="{0C790D7E-756A-49FE-A88A-A6FBC64D1D6B}" type="pres">
      <dgm:prSet presAssocID="{9F89A1F3-2C89-4CE1-AD44-F2D5746C4164}" presName="linearFlow" presStyleCnt="0">
        <dgm:presLayoutVars>
          <dgm:resizeHandles val="exact"/>
        </dgm:presLayoutVars>
      </dgm:prSet>
      <dgm:spPr/>
    </dgm:pt>
    <dgm:pt modelId="{C8E20363-F19B-4428-B17D-0EEB5A0ECD19}" type="pres">
      <dgm:prSet presAssocID="{42F38541-89DC-448F-983C-F2ADB0DB30F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AC8427-E9BD-4B5F-B232-F181EA7AFED8}" type="pres">
      <dgm:prSet presAssocID="{4F895AAD-0B96-44A8-9FE2-6AEB2A083FDD}" presName="sibTrans" presStyleLbl="sibTrans2D1" presStyleIdx="0" presStyleCnt="2"/>
      <dgm:spPr/>
      <dgm:t>
        <a:bodyPr/>
        <a:lstStyle/>
        <a:p>
          <a:endParaRPr lang="es-ES"/>
        </a:p>
      </dgm:t>
    </dgm:pt>
    <dgm:pt modelId="{FBEDE2F8-6BFD-4C23-8AC0-7A755DC60BFC}" type="pres">
      <dgm:prSet presAssocID="{4F895AAD-0B96-44A8-9FE2-6AEB2A083FDD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D2940AC6-DEFD-4F71-B18D-15EE2C9725C8}" type="pres">
      <dgm:prSet presAssocID="{8D2F3485-6F30-4C37-B4A8-728CCCDDBA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2C742D-79CD-4B35-BCB3-68A078C45784}" type="pres">
      <dgm:prSet presAssocID="{B43FFAF6-FDDD-4B25-90E8-3E4716CBBCD5}" presName="sibTrans" presStyleLbl="sibTrans2D1" presStyleIdx="1" presStyleCnt="2"/>
      <dgm:spPr/>
      <dgm:t>
        <a:bodyPr/>
        <a:lstStyle/>
        <a:p>
          <a:endParaRPr lang="es-ES"/>
        </a:p>
      </dgm:t>
    </dgm:pt>
    <dgm:pt modelId="{044712BD-ABC9-4596-A39D-A800D2B02C78}" type="pres">
      <dgm:prSet presAssocID="{B43FFAF6-FDDD-4B25-90E8-3E4716CBBCD5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8C11A6A6-120C-471A-8FE3-1B60FF1DC07E}" type="pres">
      <dgm:prSet presAssocID="{AAD6A9CD-B367-4522-A51C-9D930D4C19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4D5525-EEA4-44BF-95B5-DECB5A041472}" srcId="{9F89A1F3-2C89-4CE1-AD44-F2D5746C4164}" destId="{AAD6A9CD-B367-4522-A51C-9D930D4C1915}" srcOrd="2" destOrd="0" parTransId="{7BACA996-E7E9-4D80-8551-47EF314D098F}" sibTransId="{EC60F0ED-3E6C-49EE-83DC-CD34F169CAFA}"/>
    <dgm:cxn modelId="{341E4FFC-C5F1-4995-A03E-476FB11860C0}" type="presOf" srcId="{4F895AAD-0B96-44A8-9FE2-6AEB2A083FDD}" destId="{FBEDE2F8-6BFD-4C23-8AC0-7A755DC60BFC}" srcOrd="1" destOrd="0" presId="urn:microsoft.com/office/officeart/2005/8/layout/process2"/>
    <dgm:cxn modelId="{F1951845-408E-4877-9871-49256476A08E}" type="presOf" srcId="{4F895AAD-0B96-44A8-9FE2-6AEB2A083FDD}" destId="{E0AC8427-E9BD-4B5F-B232-F181EA7AFED8}" srcOrd="0" destOrd="0" presId="urn:microsoft.com/office/officeart/2005/8/layout/process2"/>
    <dgm:cxn modelId="{129432B4-6421-42A3-851E-4A425A572B21}" type="presOf" srcId="{9F89A1F3-2C89-4CE1-AD44-F2D5746C4164}" destId="{0C790D7E-756A-49FE-A88A-A6FBC64D1D6B}" srcOrd="0" destOrd="0" presId="urn:microsoft.com/office/officeart/2005/8/layout/process2"/>
    <dgm:cxn modelId="{D23A97F2-A42D-462A-80EA-9796AD8D9F19}" type="presOf" srcId="{42F38541-89DC-448F-983C-F2ADB0DB30FA}" destId="{C8E20363-F19B-4428-B17D-0EEB5A0ECD19}" srcOrd="0" destOrd="0" presId="urn:microsoft.com/office/officeart/2005/8/layout/process2"/>
    <dgm:cxn modelId="{4F0A0504-7B6C-4AA4-AE19-9A270F79A4DE}" srcId="{9F89A1F3-2C89-4CE1-AD44-F2D5746C4164}" destId="{42F38541-89DC-448F-983C-F2ADB0DB30FA}" srcOrd="0" destOrd="0" parTransId="{DA1DD916-20D8-42D2-9572-6DFBB84C2742}" sibTransId="{4F895AAD-0B96-44A8-9FE2-6AEB2A083FDD}"/>
    <dgm:cxn modelId="{D92DE660-D7FD-4476-A105-36A2841598AA}" type="presOf" srcId="{AAD6A9CD-B367-4522-A51C-9D930D4C1915}" destId="{8C11A6A6-120C-471A-8FE3-1B60FF1DC07E}" srcOrd="0" destOrd="0" presId="urn:microsoft.com/office/officeart/2005/8/layout/process2"/>
    <dgm:cxn modelId="{8F87898C-D64E-4F54-B4F7-109D9E827EF7}" type="presOf" srcId="{8D2F3485-6F30-4C37-B4A8-728CCCDDBA9B}" destId="{D2940AC6-DEFD-4F71-B18D-15EE2C9725C8}" srcOrd="0" destOrd="0" presId="urn:microsoft.com/office/officeart/2005/8/layout/process2"/>
    <dgm:cxn modelId="{A4B3E20F-9309-4640-AD58-B1F2440376CF}" type="presOf" srcId="{B43FFAF6-FDDD-4B25-90E8-3E4716CBBCD5}" destId="{8C2C742D-79CD-4B35-BCB3-68A078C45784}" srcOrd="0" destOrd="0" presId="urn:microsoft.com/office/officeart/2005/8/layout/process2"/>
    <dgm:cxn modelId="{F84711F4-21FA-4E19-8BBE-871FF47C657E}" srcId="{9F89A1F3-2C89-4CE1-AD44-F2D5746C4164}" destId="{8D2F3485-6F30-4C37-B4A8-728CCCDDBA9B}" srcOrd="1" destOrd="0" parTransId="{04ACD4AC-6FC2-49DC-AB88-AD3851D64E45}" sibTransId="{B43FFAF6-FDDD-4B25-90E8-3E4716CBBCD5}"/>
    <dgm:cxn modelId="{9424E6D2-2EE0-40B6-8378-11183B0B4394}" type="presOf" srcId="{B43FFAF6-FDDD-4B25-90E8-3E4716CBBCD5}" destId="{044712BD-ABC9-4596-A39D-A800D2B02C78}" srcOrd="1" destOrd="0" presId="urn:microsoft.com/office/officeart/2005/8/layout/process2"/>
    <dgm:cxn modelId="{2EC810EB-6365-466A-860F-D792AAE59B50}" type="presParOf" srcId="{0C790D7E-756A-49FE-A88A-A6FBC64D1D6B}" destId="{C8E20363-F19B-4428-B17D-0EEB5A0ECD19}" srcOrd="0" destOrd="0" presId="urn:microsoft.com/office/officeart/2005/8/layout/process2"/>
    <dgm:cxn modelId="{EF5882C0-0E7D-47A9-A72C-DEEB4AB78CAE}" type="presParOf" srcId="{0C790D7E-756A-49FE-A88A-A6FBC64D1D6B}" destId="{E0AC8427-E9BD-4B5F-B232-F181EA7AFED8}" srcOrd="1" destOrd="0" presId="urn:microsoft.com/office/officeart/2005/8/layout/process2"/>
    <dgm:cxn modelId="{9FE3480C-6EB9-460F-974E-C2827D13B340}" type="presParOf" srcId="{E0AC8427-E9BD-4B5F-B232-F181EA7AFED8}" destId="{FBEDE2F8-6BFD-4C23-8AC0-7A755DC60BFC}" srcOrd="0" destOrd="0" presId="urn:microsoft.com/office/officeart/2005/8/layout/process2"/>
    <dgm:cxn modelId="{2F2ACBE3-FA1F-4A38-8902-CC2390C3AA20}" type="presParOf" srcId="{0C790D7E-756A-49FE-A88A-A6FBC64D1D6B}" destId="{D2940AC6-DEFD-4F71-B18D-15EE2C9725C8}" srcOrd="2" destOrd="0" presId="urn:microsoft.com/office/officeart/2005/8/layout/process2"/>
    <dgm:cxn modelId="{83C739DE-FD01-4417-81B4-AD797563655E}" type="presParOf" srcId="{0C790D7E-756A-49FE-A88A-A6FBC64D1D6B}" destId="{8C2C742D-79CD-4B35-BCB3-68A078C45784}" srcOrd="3" destOrd="0" presId="urn:microsoft.com/office/officeart/2005/8/layout/process2"/>
    <dgm:cxn modelId="{7C33FE50-3FD6-43C9-9047-E91D743BB112}" type="presParOf" srcId="{8C2C742D-79CD-4B35-BCB3-68A078C45784}" destId="{044712BD-ABC9-4596-A39D-A800D2B02C78}" srcOrd="0" destOrd="0" presId="urn:microsoft.com/office/officeart/2005/8/layout/process2"/>
    <dgm:cxn modelId="{BB8B659A-334A-4DCF-BEE1-F8506A717867}" type="presParOf" srcId="{0C790D7E-756A-49FE-A88A-A6FBC64D1D6B}" destId="{8C11A6A6-120C-471A-8FE3-1B60FF1DC07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348B40-FD28-49A5-AB2A-801D7655F29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155B58-214F-42AF-9D07-24668DC078E9}">
      <dgm:prSet phldrT="[Texto]"/>
      <dgm:spPr/>
      <dgm:t>
        <a:bodyPr/>
        <a:lstStyle/>
        <a:p>
          <a:r>
            <a:rPr lang="es-ES" dirty="0" err="1"/>
            <a:t>State</a:t>
          </a:r>
          <a:r>
            <a:rPr lang="es-ES" dirty="0"/>
            <a:t> </a:t>
          </a:r>
          <a:r>
            <a:rPr lang="es-ES" dirty="0" err="1"/>
            <a:t>Organisation</a:t>
          </a:r>
          <a:endParaRPr lang="es-ES" dirty="0"/>
        </a:p>
      </dgm:t>
    </dgm:pt>
    <dgm:pt modelId="{DD832B9D-E087-4863-B010-405871EE4A95}" type="parTrans" cxnId="{B6109DC0-4503-426B-B10B-D31A2BFA5580}">
      <dgm:prSet/>
      <dgm:spPr/>
      <dgm:t>
        <a:bodyPr/>
        <a:lstStyle/>
        <a:p>
          <a:endParaRPr lang="es-ES"/>
        </a:p>
      </dgm:t>
    </dgm:pt>
    <dgm:pt modelId="{BB802175-0967-4FB7-BFE7-DF29BE7DBD34}" type="sibTrans" cxnId="{B6109DC0-4503-426B-B10B-D31A2BFA5580}">
      <dgm:prSet/>
      <dgm:spPr/>
      <dgm:t>
        <a:bodyPr/>
        <a:lstStyle/>
        <a:p>
          <a:endParaRPr lang="es-ES"/>
        </a:p>
      </dgm:t>
    </dgm:pt>
    <dgm:pt modelId="{0F5FF169-560F-4D9A-BA64-C920F15CEC11}">
      <dgm:prSet phldrT="[Texto]"/>
      <dgm:spPr/>
      <dgm:t>
        <a:bodyPr/>
        <a:lstStyle/>
        <a:p>
          <a:r>
            <a:rPr lang="es-ES" dirty="0"/>
            <a:t>POLITICAL</a:t>
          </a:r>
        </a:p>
        <a:p>
          <a:r>
            <a:rPr lang="es-ES" dirty="0"/>
            <a:t>ORGANISATION</a:t>
          </a:r>
        </a:p>
      </dgm:t>
    </dgm:pt>
    <dgm:pt modelId="{A011D70A-49E7-4E94-9E18-783A8B0E37D1}" type="parTrans" cxnId="{03BB5F68-AF9E-40F1-B2B3-8E0A4DFEA7D6}">
      <dgm:prSet/>
      <dgm:spPr/>
      <dgm:t>
        <a:bodyPr/>
        <a:lstStyle/>
        <a:p>
          <a:endParaRPr lang="es-ES"/>
        </a:p>
      </dgm:t>
    </dgm:pt>
    <dgm:pt modelId="{36B3F3C3-66E3-497B-92C4-2404871C997D}" type="sibTrans" cxnId="{03BB5F68-AF9E-40F1-B2B3-8E0A4DFEA7D6}">
      <dgm:prSet/>
      <dgm:spPr/>
      <dgm:t>
        <a:bodyPr/>
        <a:lstStyle/>
        <a:p>
          <a:endParaRPr lang="es-ES"/>
        </a:p>
      </dgm:t>
    </dgm:pt>
    <dgm:pt modelId="{D3F7CF60-BADE-49D8-BCA2-39572F2624E8}">
      <dgm:prSet phldrT="[Texto]"/>
      <dgm:spPr/>
      <dgm:t>
        <a:bodyPr/>
        <a:lstStyle/>
        <a:p>
          <a:r>
            <a:rPr lang="es-ES" dirty="0" err="1"/>
            <a:t>Legislative</a:t>
          </a:r>
          <a:endParaRPr lang="es-ES" dirty="0"/>
        </a:p>
        <a:p>
          <a:r>
            <a:rPr lang="es-ES" dirty="0" err="1"/>
            <a:t>Power</a:t>
          </a:r>
          <a:endParaRPr lang="es-ES" dirty="0"/>
        </a:p>
      </dgm:t>
    </dgm:pt>
    <dgm:pt modelId="{A6A72B59-0F6E-4E47-A082-B051E9EB250C}" type="parTrans" cxnId="{5F7625E0-EA2F-4A54-8254-ED1C000570B3}">
      <dgm:prSet/>
      <dgm:spPr/>
      <dgm:t>
        <a:bodyPr/>
        <a:lstStyle/>
        <a:p>
          <a:endParaRPr lang="es-ES"/>
        </a:p>
      </dgm:t>
    </dgm:pt>
    <dgm:pt modelId="{357013EC-5C9F-49BE-B619-21A7810AC85F}" type="sibTrans" cxnId="{5F7625E0-EA2F-4A54-8254-ED1C000570B3}">
      <dgm:prSet/>
      <dgm:spPr/>
      <dgm:t>
        <a:bodyPr/>
        <a:lstStyle/>
        <a:p>
          <a:endParaRPr lang="es-ES"/>
        </a:p>
      </dgm:t>
    </dgm:pt>
    <dgm:pt modelId="{7560BA2E-171E-470E-9A79-D9830D708476}">
      <dgm:prSet phldrT="[Texto]"/>
      <dgm:spPr/>
      <dgm:t>
        <a:bodyPr/>
        <a:lstStyle/>
        <a:p>
          <a:r>
            <a:rPr lang="es-ES" dirty="0" err="1"/>
            <a:t>Executive</a:t>
          </a:r>
          <a:r>
            <a:rPr lang="es-ES" dirty="0"/>
            <a:t> </a:t>
          </a:r>
        </a:p>
        <a:p>
          <a:r>
            <a:rPr lang="es-ES" dirty="0" err="1"/>
            <a:t>Power</a:t>
          </a:r>
          <a:endParaRPr lang="es-ES" dirty="0"/>
        </a:p>
      </dgm:t>
    </dgm:pt>
    <dgm:pt modelId="{62AEEBC2-7F66-4E8D-AF27-31EF38513541}" type="parTrans" cxnId="{6C3986E2-C652-4A83-B94F-66CC727B929A}">
      <dgm:prSet/>
      <dgm:spPr/>
      <dgm:t>
        <a:bodyPr/>
        <a:lstStyle/>
        <a:p>
          <a:endParaRPr lang="es-ES"/>
        </a:p>
      </dgm:t>
    </dgm:pt>
    <dgm:pt modelId="{DDB59F7C-FF87-4FE2-93C3-444EC32493FE}" type="sibTrans" cxnId="{6C3986E2-C652-4A83-B94F-66CC727B929A}">
      <dgm:prSet/>
      <dgm:spPr/>
      <dgm:t>
        <a:bodyPr/>
        <a:lstStyle/>
        <a:p>
          <a:endParaRPr lang="es-ES"/>
        </a:p>
      </dgm:t>
    </dgm:pt>
    <dgm:pt modelId="{DCE9F6E7-625A-45E4-B781-F6255CC619E1}">
      <dgm:prSet phldrT="[Texto]"/>
      <dgm:spPr/>
      <dgm:t>
        <a:bodyPr/>
        <a:lstStyle/>
        <a:p>
          <a:r>
            <a:rPr lang="es-ES" dirty="0"/>
            <a:t>TERRITORIAL </a:t>
          </a:r>
        </a:p>
        <a:p>
          <a:r>
            <a:rPr lang="es-ES" dirty="0"/>
            <a:t>ORGANISATION</a:t>
          </a:r>
        </a:p>
      </dgm:t>
    </dgm:pt>
    <dgm:pt modelId="{5837C4E0-AB6B-4452-84AB-2113244E5273}" type="parTrans" cxnId="{C34E646D-4ECE-4D65-A8E4-BA4ECF19292E}">
      <dgm:prSet/>
      <dgm:spPr/>
      <dgm:t>
        <a:bodyPr/>
        <a:lstStyle/>
        <a:p>
          <a:endParaRPr lang="es-ES"/>
        </a:p>
      </dgm:t>
    </dgm:pt>
    <dgm:pt modelId="{DCB9BBFF-78E7-4185-A2E4-410ED8B59255}" type="sibTrans" cxnId="{C34E646D-4ECE-4D65-A8E4-BA4ECF19292E}">
      <dgm:prSet/>
      <dgm:spPr/>
      <dgm:t>
        <a:bodyPr/>
        <a:lstStyle/>
        <a:p>
          <a:endParaRPr lang="es-ES"/>
        </a:p>
      </dgm:t>
    </dgm:pt>
    <dgm:pt modelId="{DCCB2EBB-49D1-40E1-B96D-D38BD075CDC6}">
      <dgm:prSet phldrT="[Texto]"/>
      <dgm:spPr/>
      <dgm:t>
        <a:bodyPr/>
        <a:lstStyle/>
        <a:p>
          <a:r>
            <a:rPr lang="es-ES" dirty="0"/>
            <a:t/>
          </a:r>
          <a:br>
            <a:rPr lang="es-ES" dirty="0"/>
          </a:br>
          <a:r>
            <a:rPr lang="es-ES" dirty="0"/>
            <a:t>Judicial</a:t>
          </a:r>
        </a:p>
        <a:p>
          <a:r>
            <a:rPr lang="es-ES" dirty="0" err="1"/>
            <a:t>Power</a:t>
          </a:r>
          <a:endParaRPr lang="es-ES" dirty="0"/>
        </a:p>
      </dgm:t>
    </dgm:pt>
    <dgm:pt modelId="{5CD55CBF-B1DF-4342-991F-9C52C624DF89}" type="parTrans" cxnId="{31CCD674-FE9E-405D-B8A8-4CE606888E55}">
      <dgm:prSet/>
      <dgm:spPr/>
      <dgm:t>
        <a:bodyPr/>
        <a:lstStyle/>
        <a:p>
          <a:endParaRPr lang="es-ES"/>
        </a:p>
      </dgm:t>
    </dgm:pt>
    <dgm:pt modelId="{15762C59-3390-475A-8907-DA096702AE16}" type="sibTrans" cxnId="{31CCD674-FE9E-405D-B8A8-4CE606888E55}">
      <dgm:prSet/>
      <dgm:spPr/>
      <dgm:t>
        <a:bodyPr/>
        <a:lstStyle/>
        <a:p>
          <a:endParaRPr lang="es-ES"/>
        </a:p>
      </dgm:t>
    </dgm:pt>
    <dgm:pt modelId="{EE3D1D26-F6FD-4AC2-B39B-6998C813BC15}">
      <dgm:prSet/>
      <dgm:spPr/>
      <dgm:t>
        <a:bodyPr/>
        <a:lstStyle/>
        <a:p>
          <a:r>
            <a:rPr lang="es-ES" dirty="0" err="1"/>
            <a:t>Democratic</a:t>
          </a:r>
          <a:r>
            <a:rPr lang="es-ES" dirty="0"/>
            <a:t> </a:t>
          </a:r>
          <a:r>
            <a:rPr lang="es-ES" dirty="0" err="1"/>
            <a:t>State</a:t>
          </a:r>
          <a:endParaRPr lang="es-ES" dirty="0"/>
        </a:p>
      </dgm:t>
    </dgm:pt>
    <dgm:pt modelId="{4D273830-9AA7-41EE-A160-1945EBEE9B74}" type="parTrans" cxnId="{2BD7B232-15C4-4E4D-88D6-C05AEE769C8B}">
      <dgm:prSet/>
      <dgm:spPr/>
      <dgm:t>
        <a:bodyPr/>
        <a:lstStyle/>
        <a:p>
          <a:endParaRPr lang="es-ES"/>
        </a:p>
      </dgm:t>
    </dgm:pt>
    <dgm:pt modelId="{4F98271C-C11B-4D04-90ED-1C50381D3597}" type="sibTrans" cxnId="{2BD7B232-15C4-4E4D-88D6-C05AEE769C8B}">
      <dgm:prSet/>
      <dgm:spPr/>
      <dgm:t>
        <a:bodyPr/>
        <a:lstStyle/>
        <a:p>
          <a:endParaRPr lang="es-ES"/>
        </a:p>
      </dgm:t>
    </dgm:pt>
    <dgm:pt modelId="{54A88AE3-09C5-482A-A143-436EE326EB5F}">
      <dgm:prSet/>
      <dgm:spPr/>
      <dgm:t>
        <a:bodyPr/>
        <a:lstStyle/>
        <a:p>
          <a:r>
            <a:rPr lang="es-ES" dirty="0" err="1"/>
            <a:t>Constitution</a:t>
          </a:r>
          <a:endParaRPr lang="es-ES" dirty="0"/>
        </a:p>
      </dgm:t>
    </dgm:pt>
    <dgm:pt modelId="{EB336574-6781-425F-8164-4D49642D31FC}" type="parTrans" cxnId="{818F3816-1547-4389-A003-3690B5193D06}">
      <dgm:prSet/>
      <dgm:spPr/>
      <dgm:t>
        <a:bodyPr/>
        <a:lstStyle/>
        <a:p>
          <a:endParaRPr lang="es-ES"/>
        </a:p>
      </dgm:t>
    </dgm:pt>
    <dgm:pt modelId="{C6C0CF1A-0FE4-4E2E-AD33-B65FACAB7781}" type="sibTrans" cxnId="{818F3816-1547-4389-A003-3690B5193D06}">
      <dgm:prSet/>
      <dgm:spPr/>
      <dgm:t>
        <a:bodyPr/>
        <a:lstStyle/>
        <a:p>
          <a:endParaRPr lang="es-ES"/>
        </a:p>
      </dgm:t>
    </dgm:pt>
    <dgm:pt modelId="{D5D6CB3B-0C18-45F7-905B-496DBDA2601C}">
      <dgm:prSet/>
      <dgm:spPr/>
      <dgm:t>
        <a:bodyPr/>
        <a:lstStyle/>
        <a:p>
          <a:r>
            <a:rPr lang="es-ES" dirty="0" err="1"/>
            <a:t>Municipalities</a:t>
          </a:r>
          <a:endParaRPr lang="es-ES" dirty="0"/>
        </a:p>
      </dgm:t>
    </dgm:pt>
    <dgm:pt modelId="{27E66708-4F86-46F7-8E41-41D03A069CC3}" type="parTrans" cxnId="{A9B3FC83-D1FE-46C9-9E4C-CCA87C1ABBED}">
      <dgm:prSet/>
      <dgm:spPr/>
      <dgm:t>
        <a:bodyPr/>
        <a:lstStyle/>
        <a:p>
          <a:endParaRPr lang="es-ES"/>
        </a:p>
      </dgm:t>
    </dgm:pt>
    <dgm:pt modelId="{5083521A-C858-476E-AF46-8BEB1445A21A}" type="sibTrans" cxnId="{A9B3FC83-D1FE-46C9-9E4C-CCA87C1ABBED}">
      <dgm:prSet/>
      <dgm:spPr/>
      <dgm:t>
        <a:bodyPr/>
        <a:lstStyle/>
        <a:p>
          <a:endParaRPr lang="es-ES"/>
        </a:p>
      </dgm:t>
    </dgm:pt>
    <dgm:pt modelId="{62B96D66-2B5A-4915-B360-2C9F4C9CB46D}">
      <dgm:prSet/>
      <dgm:spPr/>
      <dgm:t>
        <a:bodyPr/>
        <a:lstStyle/>
        <a:p>
          <a:r>
            <a:rPr lang="es-ES" dirty="0" err="1"/>
            <a:t>Provinces</a:t>
          </a:r>
          <a:endParaRPr lang="es-ES" dirty="0"/>
        </a:p>
      </dgm:t>
    </dgm:pt>
    <dgm:pt modelId="{88620B05-6DF4-402E-B599-60C5B9D73E39}" type="parTrans" cxnId="{ACCF0C9B-F305-47E7-B28A-26B31E0A19DD}">
      <dgm:prSet/>
      <dgm:spPr/>
      <dgm:t>
        <a:bodyPr/>
        <a:lstStyle/>
        <a:p>
          <a:endParaRPr lang="es-ES"/>
        </a:p>
      </dgm:t>
    </dgm:pt>
    <dgm:pt modelId="{3529955A-B7CE-4A48-B822-1DE67F647454}" type="sibTrans" cxnId="{ACCF0C9B-F305-47E7-B28A-26B31E0A19DD}">
      <dgm:prSet/>
      <dgm:spPr/>
      <dgm:t>
        <a:bodyPr/>
        <a:lstStyle/>
        <a:p>
          <a:endParaRPr lang="es-ES"/>
        </a:p>
      </dgm:t>
    </dgm:pt>
    <dgm:pt modelId="{9923E2BB-009E-4E5D-AA37-01E33DC2F234}">
      <dgm:prSet/>
      <dgm:spPr/>
      <dgm:t>
        <a:bodyPr/>
        <a:lstStyle/>
        <a:p>
          <a:r>
            <a:rPr lang="es-ES"/>
            <a:t>Autonomus Communities</a:t>
          </a:r>
          <a:endParaRPr lang="es-ES" dirty="0"/>
        </a:p>
      </dgm:t>
    </dgm:pt>
    <dgm:pt modelId="{90FA811E-DDAB-42C7-BE98-8CD39B07F2E9}" type="parTrans" cxnId="{7F79DD72-4A0A-41B7-89C8-78B9F8DE6514}">
      <dgm:prSet/>
      <dgm:spPr/>
      <dgm:t>
        <a:bodyPr/>
        <a:lstStyle/>
        <a:p>
          <a:endParaRPr lang="es-ES"/>
        </a:p>
      </dgm:t>
    </dgm:pt>
    <dgm:pt modelId="{CEAAD5F3-3A3C-4917-934E-D97CCD8D3D1A}" type="sibTrans" cxnId="{7F79DD72-4A0A-41B7-89C8-78B9F8DE6514}">
      <dgm:prSet/>
      <dgm:spPr/>
      <dgm:t>
        <a:bodyPr/>
        <a:lstStyle/>
        <a:p>
          <a:endParaRPr lang="es-ES"/>
        </a:p>
      </dgm:t>
    </dgm:pt>
    <dgm:pt modelId="{04D577A5-BE94-4168-90EA-10F53028B01D}" type="pres">
      <dgm:prSet presAssocID="{93348B40-FD28-49A5-AB2A-801D7655F29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8942DC5-F7B7-4707-8455-8379AC5E0EC9}" type="pres">
      <dgm:prSet presAssocID="{93348B40-FD28-49A5-AB2A-801D7655F291}" presName="hierFlow" presStyleCnt="0"/>
      <dgm:spPr/>
    </dgm:pt>
    <dgm:pt modelId="{D2E0B9EB-54AF-4796-BB2F-BF5A0085940D}" type="pres">
      <dgm:prSet presAssocID="{93348B40-FD28-49A5-AB2A-801D7655F29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85190A5-39DC-4AD1-A3B6-23A69EE4460C}" type="pres">
      <dgm:prSet presAssocID="{EE3D1D26-F6FD-4AC2-B39B-6998C813BC15}" presName="Name14" presStyleCnt="0"/>
      <dgm:spPr/>
    </dgm:pt>
    <dgm:pt modelId="{FE854F99-5226-4F95-9618-71C6630F7DAD}" type="pres">
      <dgm:prSet presAssocID="{EE3D1D26-F6FD-4AC2-B39B-6998C813BC1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30041E-3537-4AE4-9E8C-223F80D41ADF}" type="pres">
      <dgm:prSet presAssocID="{EE3D1D26-F6FD-4AC2-B39B-6998C813BC15}" presName="hierChild2" presStyleCnt="0"/>
      <dgm:spPr/>
    </dgm:pt>
    <dgm:pt modelId="{9A87DCA0-370E-4781-8DA1-72A08142ECFD}" type="pres">
      <dgm:prSet presAssocID="{EB336574-6781-425F-8164-4D49642D31FC}" presName="Name19" presStyleLbl="parChTrans1D2" presStyleIdx="0" presStyleCnt="1"/>
      <dgm:spPr/>
      <dgm:t>
        <a:bodyPr/>
        <a:lstStyle/>
        <a:p>
          <a:endParaRPr lang="es-ES"/>
        </a:p>
      </dgm:t>
    </dgm:pt>
    <dgm:pt modelId="{DF0E2C96-0DDB-4149-8B2D-D490FF73CB91}" type="pres">
      <dgm:prSet presAssocID="{54A88AE3-09C5-482A-A143-436EE326EB5F}" presName="Name21" presStyleCnt="0"/>
      <dgm:spPr/>
    </dgm:pt>
    <dgm:pt modelId="{7CC1A420-DB53-43C0-BFC7-CFEB4B3E39E2}" type="pres">
      <dgm:prSet presAssocID="{54A88AE3-09C5-482A-A143-436EE326EB5F}" presName="level2Shape" presStyleLbl="node2" presStyleIdx="0" presStyleCnt="1"/>
      <dgm:spPr/>
      <dgm:t>
        <a:bodyPr/>
        <a:lstStyle/>
        <a:p>
          <a:endParaRPr lang="es-ES"/>
        </a:p>
      </dgm:t>
    </dgm:pt>
    <dgm:pt modelId="{5566B855-F277-4620-8BB9-EA504C20DED1}" type="pres">
      <dgm:prSet presAssocID="{54A88AE3-09C5-482A-A143-436EE326EB5F}" presName="hierChild3" presStyleCnt="0"/>
      <dgm:spPr/>
    </dgm:pt>
    <dgm:pt modelId="{83C049C3-1375-45D2-A7F8-3442CE3CBFEF}" type="pres">
      <dgm:prSet presAssocID="{DD832B9D-E087-4863-B010-405871EE4A95}" presName="Name19" presStyleLbl="parChTrans1D3" presStyleIdx="0" presStyleCnt="1"/>
      <dgm:spPr/>
      <dgm:t>
        <a:bodyPr/>
        <a:lstStyle/>
        <a:p>
          <a:endParaRPr lang="es-ES"/>
        </a:p>
      </dgm:t>
    </dgm:pt>
    <dgm:pt modelId="{3165C343-7F9B-4E07-851B-FE1715E80868}" type="pres">
      <dgm:prSet presAssocID="{1F155B58-214F-42AF-9D07-24668DC078E9}" presName="Name21" presStyleCnt="0"/>
      <dgm:spPr/>
    </dgm:pt>
    <dgm:pt modelId="{CC8C7B4F-176E-4054-9FC8-FBDD3EC86B5E}" type="pres">
      <dgm:prSet presAssocID="{1F155B58-214F-42AF-9D07-24668DC078E9}" presName="level2Shape" presStyleLbl="node3" presStyleIdx="0" presStyleCnt="1"/>
      <dgm:spPr/>
      <dgm:t>
        <a:bodyPr/>
        <a:lstStyle/>
        <a:p>
          <a:endParaRPr lang="es-ES"/>
        </a:p>
      </dgm:t>
    </dgm:pt>
    <dgm:pt modelId="{509EE5BB-7F17-496D-B433-B23E46C49E6F}" type="pres">
      <dgm:prSet presAssocID="{1F155B58-214F-42AF-9D07-24668DC078E9}" presName="hierChild3" presStyleCnt="0"/>
      <dgm:spPr/>
    </dgm:pt>
    <dgm:pt modelId="{54A93B95-FC39-49CB-A42F-FB7BF0D7D402}" type="pres">
      <dgm:prSet presAssocID="{A011D70A-49E7-4E94-9E18-783A8B0E37D1}" presName="Name19" presStyleLbl="parChTrans1D4" presStyleIdx="0" presStyleCnt="8"/>
      <dgm:spPr/>
      <dgm:t>
        <a:bodyPr/>
        <a:lstStyle/>
        <a:p>
          <a:endParaRPr lang="es-ES"/>
        </a:p>
      </dgm:t>
    </dgm:pt>
    <dgm:pt modelId="{BC9BD659-B66B-46F9-B627-F1811233100E}" type="pres">
      <dgm:prSet presAssocID="{0F5FF169-560F-4D9A-BA64-C920F15CEC11}" presName="Name21" presStyleCnt="0"/>
      <dgm:spPr/>
    </dgm:pt>
    <dgm:pt modelId="{8D2659D3-5B21-486E-B059-56D61CF15F7A}" type="pres">
      <dgm:prSet presAssocID="{0F5FF169-560F-4D9A-BA64-C920F15CEC11}" presName="level2Shape" presStyleLbl="node4" presStyleIdx="0" presStyleCnt="8"/>
      <dgm:spPr/>
      <dgm:t>
        <a:bodyPr/>
        <a:lstStyle/>
        <a:p>
          <a:endParaRPr lang="es-ES"/>
        </a:p>
      </dgm:t>
    </dgm:pt>
    <dgm:pt modelId="{58C48B48-D564-491A-B1DC-FB1AAF7D84B3}" type="pres">
      <dgm:prSet presAssocID="{0F5FF169-560F-4D9A-BA64-C920F15CEC11}" presName="hierChild3" presStyleCnt="0"/>
      <dgm:spPr/>
    </dgm:pt>
    <dgm:pt modelId="{1D490890-4B05-49B6-BC41-5EA117830029}" type="pres">
      <dgm:prSet presAssocID="{A6A72B59-0F6E-4E47-A082-B051E9EB250C}" presName="Name19" presStyleLbl="parChTrans1D4" presStyleIdx="1" presStyleCnt="8"/>
      <dgm:spPr/>
      <dgm:t>
        <a:bodyPr/>
        <a:lstStyle/>
        <a:p>
          <a:endParaRPr lang="es-ES"/>
        </a:p>
      </dgm:t>
    </dgm:pt>
    <dgm:pt modelId="{8A8AB300-7D26-469B-B049-1D7D40AA6094}" type="pres">
      <dgm:prSet presAssocID="{D3F7CF60-BADE-49D8-BCA2-39572F2624E8}" presName="Name21" presStyleCnt="0"/>
      <dgm:spPr/>
    </dgm:pt>
    <dgm:pt modelId="{E06403D6-2A48-4500-9EAC-4AF32EB95669}" type="pres">
      <dgm:prSet presAssocID="{D3F7CF60-BADE-49D8-BCA2-39572F2624E8}" presName="level2Shape" presStyleLbl="node4" presStyleIdx="1" presStyleCnt="8"/>
      <dgm:spPr/>
      <dgm:t>
        <a:bodyPr/>
        <a:lstStyle/>
        <a:p>
          <a:endParaRPr lang="es-ES"/>
        </a:p>
      </dgm:t>
    </dgm:pt>
    <dgm:pt modelId="{A0D14B48-C57E-4A64-A578-4A83AAEFC0CB}" type="pres">
      <dgm:prSet presAssocID="{D3F7CF60-BADE-49D8-BCA2-39572F2624E8}" presName="hierChild3" presStyleCnt="0"/>
      <dgm:spPr/>
    </dgm:pt>
    <dgm:pt modelId="{18FD8DBA-E784-471B-8436-DB796617B7E0}" type="pres">
      <dgm:prSet presAssocID="{62AEEBC2-7F66-4E8D-AF27-31EF38513541}" presName="Name19" presStyleLbl="parChTrans1D4" presStyleIdx="2" presStyleCnt="8"/>
      <dgm:spPr/>
      <dgm:t>
        <a:bodyPr/>
        <a:lstStyle/>
        <a:p>
          <a:endParaRPr lang="es-ES"/>
        </a:p>
      </dgm:t>
    </dgm:pt>
    <dgm:pt modelId="{EC0177EF-AF2E-45DE-BDEB-FEFEA60D6FAA}" type="pres">
      <dgm:prSet presAssocID="{7560BA2E-171E-470E-9A79-D9830D708476}" presName="Name21" presStyleCnt="0"/>
      <dgm:spPr/>
    </dgm:pt>
    <dgm:pt modelId="{D1CEF35B-987A-48F2-81FA-322CF830B89D}" type="pres">
      <dgm:prSet presAssocID="{7560BA2E-171E-470E-9A79-D9830D708476}" presName="level2Shape" presStyleLbl="node4" presStyleIdx="2" presStyleCnt="8"/>
      <dgm:spPr/>
      <dgm:t>
        <a:bodyPr/>
        <a:lstStyle/>
        <a:p>
          <a:endParaRPr lang="es-ES"/>
        </a:p>
      </dgm:t>
    </dgm:pt>
    <dgm:pt modelId="{E5A01E8E-C15D-4DB1-8D5E-12AEFDA45AA5}" type="pres">
      <dgm:prSet presAssocID="{7560BA2E-171E-470E-9A79-D9830D708476}" presName="hierChild3" presStyleCnt="0"/>
      <dgm:spPr/>
    </dgm:pt>
    <dgm:pt modelId="{D579A186-39AD-4B3A-98C4-900D77DAE94E}" type="pres">
      <dgm:prSet presAssocID="{5CD55CBF-B1DF-4342-991F-9C52C624DF89}" presName="Name19" presStyleLbl="parChTrans1D4" presStyleIdx="3" presStyleCnt="8"/>
      <dgm:spPr/>
      <dgm:t>
        <a:bodyPr/>
        <a:lstStyle/>
        <a:p>
          <a:endParaRPr lang="es-ES"/>
        </a:p>
      </dgm:t>
    </dgm:pt>
    <dgm:pt modelId="{AC32F32B-AC35-44B0-A34B-F60523F9E40B}" type="pres">
      <dgm:prSet presAssocID="{DCCB2EBB-49D1-40E1-B96D-D38BD075CDC6}" presName="Name21" presStyleCnt="0"/>
      <dgm:spPr/>
    </dgm:pt>
    <dgm:pt modelId="{5494C36C-BA48-4E95-8D9F-0E2FEF7CB38F}" type="pres">
      <dgm:prSet presAssocID="{DCCB2EBB-49D1-40E1-B96D-D38BD075CDC6}" presName="level2Shape" presStyleLbl="node4" presStyleIdx="3" presStyleCnt="8"/>
      <dgm:spPr/>
      <dgm:t>
        <a:bodyPr/>
        <a:lstStyle/>
        <a:p>
          <a:endParaRPr lang="es-ES"/>
        </a:p>
      </dgm:t>
    </dgm:pt>
    <dgm:pt modelId="{D0EA8643-D545-48FE-B74D-82BB0A9F1BC7}" type="pres">
      <dgm:prSet presAssocID="{DCCB2EBB-49D1-40E1-B96D-D38BD075CDC6}" presName="hierChild3" presStyleCnt="0"/>
      <dgm:spPr/>
    </dgm:pt>
    <dgm:pt modelId="{DE0B5039-99EE-4D9B-9DCA-1991F4547618}" type="pres">
      <dgm:prSet presAssocID="{5837C4E0-AB6B-4452-84AB-2113244E5273}" presName="Name19" presStyleLbl="parChTrans1D4" presStyleIdx="4" presStyleCnt="8"/>
      <dgm:spPr/>
      <dgm:t>
        <a:bodyPr/>
        <a:lstStyle/>
        <a:p>
          <a:endParaRPr lang="es-ES"/>
        </a:p>
      </dgm:t>
    </dgm:pt>
    <dgm:pt modelId="{94FDC4D2-E7F1-4E32-9A74-224C7EA3F8E2}" type="pres">
      <dgm:prSet presAssocID="{DCE9F6E7-625A-45E4-B781-F6255CC619E1}" presName="Name21" presStyleCnt="0"/>
      <dgm:spPr/>
    </dgm:pt>
    <dgm:pt modelId="{F31F86FD-500A-4AF8-90E1-4ECB1B92417F}" type="pres">
      <dgm:prSet presAssocID="{DCE9F6E7-625A-45E4-B781-F6255CC619E1}" presName="level2Shape" presStyleLbl="node4" presStyleIdx="4" presStyleCnt="8"/>
      <dgm:spPr/>
      <dgm:t>
        <a:bodyPr/>
        <a:lstStyle/>
        <a:p>
          <a:endParaRPr lang="es-ES"/>
        </a:p>
      </dgm:t>
    </dgm:pt>
    <dgm:pt modelId="{ADBDA569-6DC4-4EEB-B414-28E9D1C13D69}" type="pres">
      <dgm:prSet presAssocID="{DCE9F6E7-625A-45E4-B781-F6255CC619E1}" presName="hierChild3" presStyleCnt="0"/>
      <dgm:spPr/>
    </dgm:pt>
    <dgm:pt modelId="{6FF531D8-55E8-4BE1-A626-1BBF80354C89}" type="pres">
      <dgm:prSet presAssocID="{27E66708-4F86-46F7-8E41-41D03A069CC3}" presName="Name19" presStyleLbl="parChTrans1D4" presStyleIdx="5" presStyleCnt="8"/>
      <dgm:spPr/>
      <dgm:t>
        <a:bodyPr/>
        <a:lstStyle/>
        <a:p>
          <a:endParaRPr lang="es-ES"/>
        </a:p>
      </dgm:t>
    </dgm:pt>
    <dgm:pt modelId="{567CBDEC-D57F-493A-B89B-858E4A3F7D65}" type="pres">
      <dgm:prSet presAssocID="{D5D6CB3B-0C18-45F7-905B-496DBDA2601C}" presName="Name21" presStyleCnt="0"/>
      <dgm:spPr/>
    </dgm:pt>
    <dgm:pt modelId="{7FA0D5CB-2A6A-47F3-94BF-AB52C354AF8E}" type="pres">
      <dgm:prSet presAssocID="{D5D6CB3B-0C18-45F7-905B-496DBDA2601C}" presName="level2Shape" presStyleLbl="node4" presStyleIdx="5" presStyleCnt="8"/>
      <dgm:spPr/>
      <dgm:t>
        <a:bodyPr/>
        <a:lstStyle/>
        <a:p>
          <a:endParaRPr lang="es-ES"/>
        </a:p>
      </dgm:t>
    </dgm:pt>
    <dgm:pt modelId="{85C6094F-60F1-46B9-8A9F-BC98C8216D9C}" type="pres">
      <dgm:prSet presAssocID="{D5D6CB3B-0C18-45F7-905B-496DBDA2601C}" presName="hierChild3" presStyleCnt="0"/>
      <dgm:spPr/>
    </dgm:pt>
    <dgm:pt modelId="{E60C65C4-6396-45A5-9F31-7DFE3FCC44C6}" type="pres">
      <dgm:prSet presAssocID="{88620B05-6DF4-402E-B599-60C5B9D73E39}" presName="Name19" presStyleLbl="parChTrans1D4" presStyleIdx="6" presStyleCnt="8"/>
      <dgm:spPr/>
      <dgm:t>
        <a:bodyPr/>
        <a:lstStyle/>
        <a:p>
          <a:endParaRPr lang="es-ES"/>
        </a:p>
      </dgm:t>
    </dgm:pt>
    <dgm:pt modelId="{8919B1BF-D846-4BAB-837A-2022AA237986}" type="pres">
      <dgm:prSet presAssocID="{62B96D66-2B5A-4915-B360-2C9F4C9CB46D}" presName="Name21" presStyleCnt="0"/>
      <dgm:spPr/>
    </dgm:pt>
    <dgm:pt modelId="{A56D7A5F-BB7B-40E6-9394-D7E8B23E153B}" type="pres">
      <dgm:prSet presAssocID="{62B96D66-2B5A-4915-B360-2C9F4C9CB46D}" presName="level2Shape" presStyleLbl="node4" presStyleIdx="6" presStyleCnt="8" custLinFactNeighborX="2947" custLinFactNeighborY="-1593"/>
      <dgm:spPr/>
      <dgm:t>
        <a:bodyPr/>
        <a:lstStyle/>
        <a:p>
          <a:endParaRPr lang="es-ES"/>
        </a:p>
      </dgm:t>
    </dgm:pt>
    <dgm:pt modelId="{7CC23410-FA61-41F3-A49E-914BC09A86E8}" type="pres">
      <dgm:prSet presAssocID="{62B96D66-2B5A-4915-B360-2C9F4C9CB46D}" presName="hierChild3" presStyleCnt="0"/>
      <dgm:spPr/>
    </dgm:pt>
    <dgm:pt modelId="{183D4016-79A8-4FAD-B242-455F683FE7FB}" type="pres">
      <dgm:prSet presAssocID="{90FA811E-DDAB-42C7-BE98-8CD39B07F2E9}" presName="Name19" presStyleLbl="parChTrans1D4" presStyleIdx="7" presStyleCnt="8"/>
      <dgm:spPr/>
      <dgm:t>
        <a:bodyPr/>
        <a:lstStyle/>
        <a:p>
          <a:endParaRPr lang="es-ES"/>
        </a:p>
      </dgm:t>
    </dgm:pt>
    <dgm:pt modelId="{7963F542-BA2E-4261-81B2-E5A386408464}" type="pres">
      <dgm:prSet presAssocID="{9923E2BB-009E-4E5D-AA37-01E33DC2F234}" presName="Name21" presStyleCnt="0"/>
      <dgm:spPr/>
    </dgm:pt>
    <dgm:pt modelId="{F7E4FC2D-F2F4-45B9-BC8D-D1549D66384B}" type="pres">
      <dgm:prSet presAssocID="{9923E2BB-009E-4E5D-AA37-01E33DC2F234}" presName="level2Shape" presStyleLbl="node4" presStyleIdx="7" presStyleCnt="8"/>
      <dgm:spPr/>
      <dgm:t>
        <a:bodyPr/>
        <a:lstStyle/>
        <a:p>
          <a:endParaRPr lang="es-ES"/>
        </a:p>
      </dgm:t>
    </dgm:pt>
    <dgm:pt modelId="{4086E05C-C30E-4857-B74F-6135BFC5EB51}" type="pres">
      <dgm:prSet presAssocID="{9923E2BB-009E-4E5D-AA37-01E33DC2F234}" presName="hierChild3" presStyleCnt="0"/>
      <dgm:spPr/>
    </dgm:pt>
    <dgm:pt modelId="{5C69DEEA-E1C2-48B3-B154-D1C390BB7A59}" type="pres">
      <dgm:prSet presAssocID="{93348B40-FD28-49A5-AB2A-801D7655F291}" presName="bgShapesFlow" presStyleCnt="0"/>
      <dgm:spPr/>
    </dgm:pt>
  </dgm:ptLst>
  <dgm:cxnLst>
    <dgm:cxn modelId="{23B428FF-51A9-48AC-A3C2-3A526EC47B60}" type="presOf" srcId="{5837C4E0-AB6B-4452-84AB-2113244E5273}" destId="{DE0B5039-99EE-4D9B-9DCA-1991F4547618}" srcOrd="0" destOrd="0" presId="urn:microsoft.com/office/officeart/2005/8/layout/hierarchy6"/>
    <dgm:cxn modelId="{2BD7B232-15C4-4E4D-88D6-C05AEE769C8B}" srcId="{93348B40-FD28-49A5-AB2A-801D7655F291}" destId="{EE3D1D26-F6FD-4AC2-B39B-6998C813BC15}" srcOrd="0" destOrd="0" parTransId="{4D273830-9AA7-41EE-A160-1945EBEE9B74}" sibTransId="{4F98271C-C11B-4D04-90ED-1C50381D3597}"/>
    <dgm:cxn modelId="{C34E646D-4ECE-4D65-A8E4-BA4ECF19292E}" srcId="{1F155B58-214F-42AF-9D07-24668DC078E9}" destId="{DCE9F6E7-625A-45E4-B781-F6255CC619E1}" srcOrd="1" destOrd="0" parTransId="{5837C4E0-AB6B-4452-84AB-2113244E5273}" sibTransId="{DCB9BBFF-78E7-4185-A2E4-410ED8B59255}"/>
    <dgm:cxn modelId="{366BAC8A-715D-4FCF-B62C-4952FA5F6622}" type="presOf" srcId="{62B96D66-2B5A-4915-B360-2C9F4C9CB46D}" destId="{A56D7A5F-BB7B-40E6-9394-D7E8B23E153B}" srcOrd="0" destOrd="0" presId="urn:microsoft.com/office/officeart/2005/8/layout/hierarchy6"/>
    <dgm:cxn modelId="{5F7625E0-EA2F-4A54-8254-ED1C000570B3}" srcId="{0F5FF169-560F-4D9A-BA64-C920F15CEC11}" destId="{D3F7CF60-BADE-49D8-BCA2-39572F2624E8}" srcOrd="0" destOrd="0" parTransId="{A6A72B59-0F6E-4E47-A082-B051E9EB250C}" sibTransId="{357013EC-5C9F-49BE-B619-21A7810AC85F}"/>
    <dgm:cxn modelId="{7F79DD72-4A0A-41B7-89C8-78B9F8DE6514}" srcId="{DCE9F6E7-625A-45E4-B781-F6255CC619E1}" destId="{9923E2BB-009E-4E5D-AA37-01E33DC2F234}" srcOrd="2" destOrd="0" parTransId="{90FA811E-DDAB-42C7-BE98-8CD39B07F2E9}" sibTransId="{CEAAD5F3-3A3C-4917-934E-D97CCD8D3D1A}"/>
    <dgm:cxn modelId="{A9B3FC83-D1FE-46C9-9E4C-CCA87C1ABBED}" srcId="{DCE9F6E7-625A-45E4-B781-F6255CC619E1}" destId="{D5D6CB3B-0C18-45F7-905B-496DBDA2601C}" srcOrd="0" destOrd="0" parTransId="{27E66708-4F86-46F7-8E41-41D03A069CC3}" sibTransId="{5083521A-C858-476E-AF46-8BEB1445A21A}"/>
    <dgm:cxn modelId="{52F9D893-587F-4469-9C26-77F8F0712C89}" type="presOf" srcId="{9923E2BB-009E-4E5D-AA37-01E33DC2F234}" destId="{F7E4FC2D-F2F4-45B9-BC8D-D1549D66384B}" srcOrd="0" destOrd="0" presId="urn:microsoft.com/office/officeart/2005/8/layout/hierarchy6"/>
    <dgm:cxn modelId="{03BB5F68-AF9E-40F1-B2B3-8E0A4DFEA7D6}" srcId="{1F155B58-214F-42AF-9D07-24668DC078E9}" destId="{0F5FF169-560F-4D9A-BA64-C920F15CEC11}" srcOrd="0" destOrd="0" parTransId="{A011D70A-49E7-4E94-9E18-783A8B0E37D1}" sibTransId="{36B3F3C3-66E3-497B-92C4-2404871C997D}"/>
    <dgm:cxn modelId="{87901C83-EBD3-48EE-8165-AD8D98C9F259}" type="presOf" srcId="{DD832B9D-E087-4863-B010-405871EE4A95}" destId="{83C049C3-1375-45D2-A7F8-3442CE3CBFEF}" srcOrd="0" destOrd="0" presId="urn:microsoft.com/office/officeart/2005/8/layout/hierarchy6"/>
    <dgm:cxn modelId="{99989E2B-3DEC-4820-936F-86CF11C8E9A6}" type="presOf" srcId="{54A88AE3-09C5-482A-A143-436EE326EB5F}" destId="{7CC1A420-DB53-43C0-BFC7-CFEB4B3E39E2}" srcOrd="0" destOrd="0" presId="urn:microsoft.com/office/officeart/2005/8/layout/hierarchy6"/>
    <dgm:cxn modelId="{F2B8A306-FB83-452C-A314-52C1FEA5320F}" type="presOf" srcId="{88620B05-6DF4-402E-B599-60C5B9D73E39}" destId="{E60C65C4-6396-45A5-9F31-7DFE3FCC44C6}" srcOrd="0" destOrd="0" presId="urn:microsoft.com/office/officeart/2005/8/layout/hierarchy6"/>
    <dgm:cxn modelId="{6DE3B8DA-0680-42EB-BF67-57DB9E6B9F1A}" type="presOf" srcId="{1F155B58-214F-42AF-9D07-24668DC078E9}" destId="{CC8C7B4F-176E-4054-9FC8-FBDD3EC86B5E}" srcOrd="0" destOrd="0" presId="urn:microsoft.com/office/officeart/2005/8/layout/hierarchy6"/>
    <dgm:cxn modelId="{3ADF28DF-F3DD-4E7A-BE4F-D40F208E147E}" type="presOf" srcId="{7560BA2E-171E-470E-9A79-D9830D708476}" destId="{D1CEF35B-987A-48F2-81FA-322CF830B89D}" srcOrd="0" destOrd="0" presId="urn:microsoft.com/office/officeart/2005/8/layout/hierarchy6"/>
    <dgm:cxn modelId="{B6109DC0-4503-426B-B10B-D31A2BFA5580}" srcId="{54A88AE3-09C5-482A-A143-436EE326EB5F}" destId="{1F155B58-214F-42AF-9D07-24668DC078E9}" srcOrd="0" destOrd="0" parTransId="{DD832B9D-E087-4863-B010-405871EE4A95}" sibTransId="{BB802175-0967-4FB7-BFE7-DF29BE7DBD34}"/>
    <dgm:cxn modelId="{A4CEBC94-C1DC-4AD0-B025-53846532B4AB}" type="presOf" srcId="{DCCB2EBB-49D1-40E1-B96D-D38BD075CDC6}" destId="{5494C36C-BA48-4E95-8D9F-0E2FEF7CB38F}" srcOrd="0" destOrd="0" presId="urn:microsoft.com/office/officeart/2005/8/layout/hierarchy6"/>
    <dgm:cxn modelId="{400B839A-AB0B-4481-AFF5-379CB8F60D93}" type="presOf" srcId="{0F5FF169-560F-4D9A-BA64-C920F15CEC11}" destId="{8D2659D3-5B21-486E-B059-56D61CF15F7A}" srcOrd="0" destOrd="0" presId="urn:microsoft.com/office/officeart/2005/8/layout/hierarchy6"/>
    <dgm:cxn modelId="{818F3816-1547-4389-A003-3690B5193D06}" srcId="{EE3D1D26-F6FD-4AC2-B39B-6998C813BC15}" destId="{54A88AE3-09C5-482A-A143-436EE326EB5F}" srcOrd="0" destOrd="0" parTransId="{EB336574-6781-425F-8164-4D49642D31FC}" sibTransId="{C6C0CF1A-0FE4-4E2E-AD33-B65FACAB7781}"/>
    <dgm:cxn modelId="{1133EE3D-64E9-475D-A214-FEB5576C74AE}" type="presOf" srcId="{27E66708-4F86-46F7-8E41-41D03A069CC3}" destId="{6FF531D8-55E8-4BE1-A626-1BBF80354C89}" srcOrd="0" destOrd="0" presId="urn:microsoft.com/office/officeart/2005/8/layout/hierarchy6"/>
    <dgm:cxn modelId="{9FC5A926-D363-4FD1-B2FD-9187491ED8EC}" type="presOf" srcId="{5CD55CBF-B1DF-4342-991F-9C52C624DF89}" destId="{D579A186-39AD-4B3A-98C4-900D77DAE94E}" srcOrd="0" destOrd="0" presId="urn:microsoft.com/office/officeart/2005/8/layout/hierarchy6"/>
    <dgm:cxn modelId="{ACCF0C9B-F305-47E7-B28A-26B31E0A19DD}" srcId="{DCE9F6E7-625A-45E4-B781-F6255CC619E1}" destId="{62B96D66-2B5A-4915-B360-2C9F4C9CB46D}" srcOrd="1" destOrd="0" parTransId="{88620B05-6DF4-402E-B599-60C5B9D73E39}" sibTransId="{3529955A-B7CE-4A48-B822-1DE67F647454}"/>
    <dgm:cxn modelId="{927B2A61-4F51-49D3-9194-DEC695ADF59C}" type="presOf" srcId="{DCE9F6E7-625A-45E4-B781-F6255CC619E1}" destId="{F31F86FD-500A-4AF8-90E1-4ECB1B92417F}" srcOrd="0" destOrd="0" presId="urn:microsoft.com/office/officeart/2005/8/layout/hierarchy6"/>
    <dgm:cxn modelId="{6C3986E2-C652-4A83-B94F-66CC727B929A}" srcId="{0F5FF169-560F-4D9A-BA64-C920F15CEC11}" destId="{7560BA2E-171E-470E-9A79-D9830D708476}" srcOrd="1" destOrd="0" parTransId="{62AEEBC2-7F66-4E8D-AF27-31EF38513541}" sibTransId="{DDB59F7C-FF87-4FE2-93C3-444EC32493FE}"/>
    <dgm:cxn modelId="{26EDC4AE-FD1E-4F53-A8BC-CBEEA27DD6AB}" type="presOf" srcId="{93348B40-FD28-49A5-AB2A-801D7655F291}" destId="{04D577A5-BE94-4168-90EA-10F53028B01D}" srcOrd="0" destOrd="0" presId="urn:microsoft.com/office/officeart/2005/8/layout/hierarchy6"/>
    <dgm:cxn modelId="{1AE15BE3-5AF5-4B2C-8D46-915DF3CEF87F}" type="presOf" srcId="{90FA811E-DDAB-42C7-BE98-8CD39B07F2E9}" destId="{183D4016-79A8-4FAD-B242-455F683FE7FB}" srcOrd="0" destOrd="0" presId="urn:microsoft.com/office/officeart/2005/8/layout/hierarchy6"/>
    <dgm:cxn modelId="{31CCD674-FE9E-405D-B8A8-4CE606888E55}" srcId="{0F5FF169-560F-4D9A-BA64-C920F15CEC11}" destId="{DCCB2EBB-49D1-40E1-B96D-D38BD075CDC6}" srcOrd="2" destOrd="0" parTransId="{5CD55CBF-B1DF-4342-991F-9C52C624DF89}" sibTransId="{15762C59-3390-475A-8907-DA096702AE16}"/>
    <dgm:cxn modelId="{96E1E2EB-D7BB-47EB-99E3-898272BB6E95}" type="presOf" srcId="{D3F7CF60-BADE-49D8-BCA2-39572F2624E8}" destId="{E06403D6-2A48-4500-9EAC-4AF32EB95669}" srcOrd="0" destOrd="0" presId="urn:microsoft.com/office/officeart/2005/8/layout/hierarchy6"/>
    <dgm:cxn modelId="{4A375117-7AB9-4441-B265-9169B7956C16}" type="presOf" srcId="{A011D70A-49E7-4E94-9E18-783A8B0E37D1}" destId="{54A93B95-FC39-49CB-A42F-FB7BF0D7D402}" srcOrd="0" destOrd="0" presId="urn:microsoft.com/office/officeart/2005/8/layout/hierarchy6"/>
    <dgm:cxn modelId="{60646A77-3596-4E69-B86D-9CB80DFBFA61}" type="presOf" srcId="{A6A72B59-0F6E-4E47-A082-B051E9EB250C}" destId="{1D490890-4B05-49B6-BC41-5EA117830029}" srcOrd="0" destOrd="0" presId="urn:microsoft.com/office/officeart/2005/8/layout/hierarchy6"/>
    <dgm:cxn modelId="{632B3DB8-7BA3-4F7C-AFC2-9A2BF8164D64}" type="presOf" srcId="{D5D6CB3B-0C18-45F7-905B-496DBDA2601C}" destId="{7FA0D5CB-2A6A-47F3-94BF-AB52C354AF8E}" srcOrd="0" destOrd="0" presId="urn:microsoft.com/office/officeart/2005/8/layout/hierarchy6"/>
    <dgm:cxn modelId="{71E8EC83-A0EA-4D26-895E-F6E18D40AA93}" type="presOf" srcId="{EE3D1D26-F6FD-4AC2-B39B-6998C813BC15}" destId="{FE854F99-5226-4F95-9618-71C6630F7DAD}" srcOrd="0" destOrd="0" presId="urn:microsoft.com/office/officeart/2005/8/layout/hierarchy6"/>
    <dgm:cxn modelId="{955C2A4B-DDAA-4628-8C34-7A25814063F8}" type="presOf" srcId="{EB336574-6781-425F-8164-4D49642D31FC}" destId="{9A87DCA0-370E-4781-8DA1-72A08142ECFD}" srcOrd="0" destOrd="0" presId="urn:microsoft.com/office/officeart/2005/8/layout/hierarchy6"/>
    <dgm:cxn modelId="{B99B574C-1274-4314-BFB2-718BB481230A}" type="presOf" srcId="{62AEEBC2-7F66-4E8D-AF27-31EF38513541}" destId="{18FD8DBA-E784-471B-8436-DB796617B7E0}" srcOrd="0" destOrd="0" presId="urn:microsoft.com/office/officeart/2005/8/layout/hierarchy6"/>
    <dgm:cxn modelId="{CD58C6E3-C321-43B6-9872-DE012A4C9E1A}" type="presParOf" srcId="{04D577A5-BE94-4168-90EA-10F53028B01D}" destId="{98942DC5-F7B7-4707-8455-8379AC5E0EC9}" srcOrd="0" destOrd="0" presId="urn:microsoft.com/office/officeart/2005/8/layout/hierarchy6"/>
    <dgm:cxn modelId="{892707F4-8577-4D29-BA1C-1BA402B17D63}" type="presParOf" srcId="{98942DC5-F7B7-4707-8455-8379AC5E0EC9}" destId="{D2E0B9EB-54AF-4796-BB2F-BF5A0085940D}" srcOrd="0" destOrd="0" presId="urn:microsoft.com/office/officeart/2005/8/layout/hierarchy6"/>
    <dgm:cxn modelId="{E864D8C0-ACD3-419B-988C-7A6E17E6BC7B}" type="presParOf" srcId="{D2E0B9EB-54AF-4796-BB2F-BF5A0085940D}" destId="{185190A5-39DC-4AD1-A3B6-23A69EE4460C}" srcOrd="0" destOrd="0" presId="urn:microsoft.com/office/officeart/2005/8/layout/hierarchy6"/>
    <dgm:cxn modelId="{81FEA500-5A58-41C7-9595-7A27135B6875}" type="presParOf" srcId="{185190A5-39DC-4AD1-A3B6-23A69EE4460C}" destId="{FE854F99-5226-4F95-9618-71C6630F7DAD}" srcOrd="0" destOrd="0" presId="urn:microsoft.com/office/officeart/2005/8/layout/hierarchy6"/>
    <dgm:cxn modelId="{88AE9E98-CEB5-493A-AD39-F1780D1964EB}" type="presParOf" srcId="{185190A5-39DC-4AD1-A3B6-23A69EE4460C}" destId="{3E30041E-3537-4AE4-9E8C-223F80D41ADF}" srcOrd="1" destOrd="0" presId="urn:microsoft.com/office/officeart/2005/8/layout/hierarchy6"/>
    <dgm:cxn modelId="{2EF20E1A-BE46-4EA2-ABCB-AEEC4122217C}" type="presParOf" srcId="{3E30041E-3537-4AE4-9E8C-223F80D41ADF}" destId="{9A87DCA0-370E-4781-8DA1-72A08142ECFD}" srcOrd="0" destOrd="0" presId="urn:microsoft.com/office/officeart/2005/8/layout/hierarchy6"/>
    <dgm:cxn modelId="{21E35520-6937-4A9D-90D3-2C5332C88810}" type="presParOf" srcId="{3E30041E-3537-4AE4-9E8C-223F80D41ADF}" destId="{DF0E2C96-0DDB-4149-8B2D-D490FF73CB91}" srcOrd="1" destOrd="0" presId="urn:microsoft.com/office/officeart/2005/8/layout/hierarchy6"/>
    <dgm:cxn modelId="{6EDB44B0-146E-4C39-A2AC-B73F91471B33}" type="presParOf" srcId="{DF0E2C96-0DDB-4149-8B2D-D490FF73CB91}" destId="{7CC1A420-DB53-43C0-BFC7-CFEB4B3E39E2}" srcOrd="0" destOrd="0" presId="urn:microsoft.com/office/officeart/2005/8/layout/hierarchy6"/>
    <dgm:cxn modelId="{16E63080-374F-4F67-A93C-B39F6363BCC7}" type="presParOf" srcId="{DF0E2C96-0DDB-4149-8B2D-D490FF73CB91}" destId="{5566B855-F277-4620-8BB9-EA504C20DED1}" srcOrd="1" destOrd="0" presId="urn:microsoft.com/office/officeart/2005/8/layout/hierarchy6"/>
    <dgm:cxn modelId="{8ED3C4AE-FB5E-4EB9-96ED-38943D56B5FD}" type="presParOf" srcId="{5566B855-F277-4620-8BB9-EA504C20DED1}" destId="{83C049C3-1375-45D2-A7F8-3442CE3CBFEF}" srcOrd="0" destOrd="0" presId="urn:microsoft.com/office/officeart/2005/8/layout/hierarchy6"/>
    <dgm:cxn modelId="{669245DB-3FE9-4CD1-B8AA-D2E77BDD9FCD}" type="presParOf" srcId="{5566B855-F277-4620-8BB9-EA504C20DED1}" destId="{3165C343-7F9B-4E07-851B-FE1715E80868}" srcOrd="1" destOrd="0" presId="urn:microsoft.com/office/officeart/2005/8/layout/hierarchy6"/>
    <dgm:cxn modelId="{702DD85C-2D4C-49A7-8932-E19680D6742E}" type="presParOf" srcId="{3165C343-7F9B-4E07-851B-FE1715E80868}" destId="{CC8C7B4F-176E-4054-9FC8-FBDD3EC86B5E}" srcOrd="0" destOrd="0" presId="urn:microsoft.com/office/officeart/2005/8/layout/hierarchy6"/>
    <dgm:cxn modelId="{D93B4109-C724-4486-8F52-9075A059BC6A}" type="presParOf" srcId="{3165C343-7F9B-4E07-851B-FE1715E80868}" destId="{509EE5BB-7F17-496D-B433-B23E46C49E6F}" srcOrd="1" destOrd="0" presId="urn:microsoft.com/office/officeart/2005/8/layout/hierarchy6"/>
    <dgm:cxn modelId="{E8148303-9E12-4592-A8F1-FB457708A58A}" type="presParOf" srcId="{509EE5BB-7F17-496D-B433-B23E46C49E6F}" destId="{54A93B95-FC39-49CB-A42F-FB7BF0D7D402}" srcOrd="0" destOrd="0" presId="urn:microsoft.com/office/officeart/2005/8/layout/hierarchy6"/>
    <dgm:cxn modelId="{06038BCC-7057-4218-8266-A2E498FAEC05}" type="presParOf" srcId="{509EE5BB-7F17-496D-B433-B23E46C49E6F}" destId="{BC9BD659-B66B-46F9-B627-F1811233100E}" srcOrd="1" destOrd="0" presId="urn:microsoft.com/office/officeart/2005/8/layout/hierarchy6"/>
    <dgm:cxn modelId="{17152BC7-A828-4C84-9156-B4C8FDE9C399}" type="presParOf" srcId="{BC9BD659-B66B-46F9-B627-F1811233100E}" destId="{8D2659D3-5B21-486E-B059-56D61CF15F7A}" srcOrd="0" destOrd="0" presId="urn:microsoft.com/office/officeart/2005/8/layout/hierarchy6"/>
    <dgm:cxn modelId="{448D33FC-F219-4555-8C1D-D5A624A22127}" type="presParOf" srcId="{BC9BD659-B66B-46F9-B627-F1811233100E}" destId="{58C48B48-D564-491A-B1DC-FB1AAF7D84B3}" srcOrd="1" destOrd="0" presId="urn:microsoft.com/office/officeart/2005/8/layout/hierarchy6"/>
    <dgm:cxn modelId="{31A680C9-8BD7-427B-B1C7-A6A4AA5E17EB}" type="presParOf" srcId="{58C48B48-D564-491A-B1DC-FB1AAF7D84B3}" destId="{1D490890-4B05-49B6-BC41-5EA117830029}" srcOrd="0" destOrd="0" presId="urn:microsoft.com/office/officeart/2005/8/layout/hierarchy6"/>
    <dgm:cxn modelId="{09A22747-27BA-4C02-A7CE-418662920656}" type="presParOf" srcId="{58C48B48-D564-491A-B1DC-FB1AAF7D84B3}" destId="{8A8AB300-7D26-469B-B049-1D7D40AA6094}" srcOrd="1" destOrd="0" presId="urn:microsoft.com/office/officeart/2005/8/layout/hierarchy6"/>
    <dgm:cxn modelId="{BF101E2D-5CC3-4DAB-83B3-6C403385C06D}" type="presParOf" srcId="{8A8AB300-7D26-469B-B049-1D7D40AA6094}" destId="{E06403D6-2A48-4500-9EAC-4AF32EB95669}" srcOrd="0" destOrd="0" presId="urn:microsoft.com/office/officeart/2005/8/layout/hierarchy6"/>
    <dgm:cxn modelId="{F6362733-689D-4901-865C-C5CC20F5C76A}" type="presParOf" srcId="{8A8AB300-7D26-469B-B049-1D7D40AA6094}" destId="{A0D14B48-C57E-4A64-A578-4A83AAEFC0CB}" srcOrd="1" destOrd="0" presId="urn:microsoft.com/office/officeart/2005/8/layout/hierarchy6"/>
    <dgm:cxn modelId="{A839C05B-6A5C-4601-BC31-66AD09628815}" type="presParOf" srcId="{58C48B48-D564-491A-B1DC-FB1AAF7D84B3}" destId="{18FD8DBA-E784-471B-8436-DB796617B7E0}" srcOrd="2" destOrd="0" presId="urn:microsoft.com/office/officeart/2005/8/layout/hierarchy6"/>
    <dgm:cxn modelId="{AB7B3A8C-5B4E-460F-A85F-542A1A73D5A8}" type="presParOf" srcId="{58C48B48-D564-491A-B1DC-FB1AAF7D84B3}" destId="{EC0177EF-AF2E-45DE-BDEB-FEFEA60D6FAA}" srcOrd="3" destOrd="0" presId="urn:microsoft.com/office/officeart/2005/8/layout/hierarchy6"/>
    <dgm:cxn modelId="{67EF5A1B-F8C9-4DD3-8501-ED1DD38621A7}" type="presParOf" srcId="{EC0177EF-AF2E-45DE-BDEB-FEFEA60D6FAA}" destId="{D1CEF35B-987A-48F2-81FA-322CF830B89D}" srcOrd="0" destOrd="0" presId="urn:microsoft.com/office/officeart/2005/8/layout/hierarchy6"/>
    <dgm:cxn modelId="{7CAF0F51-63F1-4FE0-9F75-A1DDE9806EE6}" type="presParOf" srcId="{EC0177EF-AF2E-45DE-BDEB-FEFEA60D6FAA}" destId="{E5A01E8E-C15D-4DB1-8D5E-12AEFDA45AA5}" srcOrd="1" destOrd="0" presId="urn:microsoft.com/office/officeart/2005/8/layout/hierarchy6"/>
    <dgm:cxn modelId="{723EA0A7-D0E8-4F5C-B187-17463B3014A8}" type="presParOf" srcId="{58C48B48-D564-491A-B1DC-FB1AAF7D84B3}" destId="{D579A186-39AD-4B3A-98C4-900D77DAE94E}" srcOrd="4" destOrd="0" presId="urn:microsoft.com/office/officeart/2005/8/layout/hierarchy6"/>
    <dgm:cxn modelId="{C0103671-257F-48CB-B571-E9C3624D66B4}" type="presParOf" srcId="{58C48B48-D564-491A-B1DC-FB1AAF7D84B3}" destId="{AC32F32B-AC35-44B0-A34B-F60523F9E40B}" srcOrd="5" destOrd="0" presId="urn:microsoft.com/office/officeart/2005/8/layout/hierarchy6"/>
    <dgm:cxn modelId="{10449F8C-FA03-4044-8D1C-E984AD8796E2}" type="presParOf" srcId="{AC32F32B-AC35-44B0-A34B-F60523F9E40B}" destId="{5494C36C-BA48-4E95-8D9F-0E2FEF7CB38F}" srcOrd="0" destOrd="0" presId="urn:microsoft.com/office/officeart/2005/8/layout/hierarchy6"/>
    <dgm:cxn modelId="{4A7DF52F-12B4-44EC-A4F2-AD16743B63BF}" type="presParOf" srcId="{AC32F32B-AC35-44B0-A34B-F60523F9E40B}" destId="{D0EA8643-D545-48FE-B74D-82BB0A9F1BC7}" srcOrd="1" destOrd="0" presId="urn:microsoft.com/office/officeart/2005/8/layout/hierarchy6"/>
    <dgm:cxn modelId="{03A71775-03EB-4312-BB3E-EF95897AED32}" type="presParOf" srcId="{509EE5BB-7F17-496D-B433-B23E46C49E6F}" destId="{DE0B5039-99EE-4D9B-9DCA-1991F4547618}" srcOrd="2" destOrd="0" presId="urn:microsoft.com/office/officeart/2005/8/layout/hierarchy6"/>
    <dgm:cxn modelId="{46222635-EF62-46E9-AAAB-D0843A2ED418}" type="presParOf" srcId="{509EE5BB-7F17-496D-B433-B23E46C49E6F}" destId="{94FDC4D2-E7F1-4E32-9A74-224C7EA3F8E2}" srcOrd="3" destOrd="0" presId="urn:microsoft.com/office/officeart/2005/8/layout/hierarchy6"/>
    <dgm:cxn modelId="{B618EE63-0B36-401E-843D-701B035D04F7}" type="presParOf" srcId="{94FDC4D2-E7F1-4E32-9A74-224C7EA3F8E2}" destId="{F31F86FD-500A-4AF8-90E1-4ECB1B92417F}" srcOrd="0" destOrd="0" presId="urn:microsoft.com/office/officeart/2005/8/layout/hierarchy6"/>
    <dgm:cxn modelId="{5128142C-6E19-4EB1-92DD-2A29B793BBA6}" type="presParOf" srcId="{94FDC4D2-E7F1-4E32-9A74-224C7EA3F8E2}" destId="{ADBDA569-6DC4-4EEB-B414-28E9D1C13D69}" srcOrd="1" destOrd="0" presId="urn:microsoft.com/office/officeart/2005/8/layout/hierarchy6"/>
    <dgm:cxn modelId="{BF0C825F-431C-4051-90E5-C69A1AA38CCA}" type="presParOf" srcId="{ADBDA569-6DC4-4EEB-B414-28E9D1C13D69}" destId="{6FF531D8-55E8-4BE1-A626-1BBF80354C89}" srcOrd="0" destOrd="0" presId="urn:microsoft.com/office/officeart/2005/8/layout/hierarchy6"/>
    <dgm:cxn modelId="{7B5D6584-BE30-4052-986F-D7B86D829B96}" type="presParOf" srcId="{ADBDA569-6DC4-4EEB-B414-28E9D1C13D69}" destId="{567CBDEC-D57F-493A-B89B-858E4A3F7D65}" srcOrd="1" destOrd="0" presId="urn:microsoft.com/office/officeart/2005/8/layout/hierarchy6"/>
    <dgm:cxn modelId="{414DEEED-9005-41D2-BFB8-22CBCB8C0FCB}" type="presParOf" srcId="{567CBDEC-D57F-493A-B89B-858E4A3F7D65}" destId="{7FA0D5CB-2A6A-47F3-94BF-AB52C354AF8E}" srcOrd="0" destOrd="0" presId="urn:microsoft.com/office/officeart/2005/8/layout/hierarchy6"/>
    <dgm:cxn modelId="{9E504138-2CBB-4A23-B8FD-7CCD759400D6}" type="presParOf" srcId="{567CBDEC-D57F-493A-B89B-858E4A3F7D65}" destId="{85C6094F-60F1-46B9-8A9F-BC98C8216D9C}" srcOrd="1" destOrd="0" presId="urn:microsoft.com/office/officeart/2005/8/layout/hierarchy6"/>
    <dgm:cxn modelId="{BC16640B-97FD-4798-A64C-9ABBDA505AE4}" type="presParOf" srcId="{ADBDA569-6DC4-4EEB-B414-28E9D1C13D69}" destId="{E60C65C4-6396-45A5-9F31-7DFE3FCC44C6}" srcOrd="2" destOrd="0" presId="urn:microsoft.com/office/officeart/2005/8/layout/hierarchy6"/>
    <dgm:cxn modelId="{0EAD994C-CA84-4132-82DA-1C8E33D94295}" type="presParOf" srcId="{ADBDA569-6DC4-4EEB-B414-28E9D1C13D69}" destId="{8919B1BF-D846-4BAB-837A-2022AA237986}" srcOrd="3" destOrd="0" presId="urn:microsoft.com/office/officeart/2005/8/layout/hierarchy6"/>
    <dgm:cxn modelId="{84239A93-6C45-4B64-828A-7DEAE29F0DA3}" type="presParOf" srcId="{8919B1BF-D846-4BAB-837A-2022AA237986}" destId="{A56D7A5F-BB7B-40E6-9394-D7E8B23E153B}" srcOrd="0" destOrd="0" presId="urn:microsoft.com/office/officeart/2005/8/layout/hierarchy6"/>
    <dgm:cxn modelId="{CE52B24A-2FB3-4D62-B57E-9EED91485F95}" type="presParOf" srcId="{8919B1BF-D846-4BAB-837A-2022AA237986}" destId="{7CC23410-FA61-41F3-A49E-914BC09A86E8}" srcOrd="1" destOrd="0" presId="urn:microsoft.com/office/officeart/2005/8/layout/hierarchy6"/>
    <dgm:cxn modelId="{0ADE0A9B-1E38-4C54-BAE4-B226D0B67E73}" type="presParOf" srcId="{ADBDA569-6DC4-4EEB-B414-28E9D1C13D69}" destId="{183D4016-79A8-4FAD-B242-455F683FE7FB}" srcOrd="4" destOrd="0" presId="urn:microsoft.com/office/officeart/2005/8/layout/hierarchy6"/>
    <dgm:cxn modelId="{83531EAF-80B3-485F-B4F7-E89FA5928D7B}" type="presParOf" srcId="{ADBDA569-6DC4-4EEB-B414-28E9D1C13D69}" destId="{7963F542-BA2E-4261-81B2-E5A386408464}" srcOrd="5" destOrd="0" presId="urn:microsoft.com/office/officeart/2005/8/layout/hierarchy6"/>
    <dgm:cxn modelId="{61DB08DD-043F-4C70-92CB-8EB7F97DBA2F}" type="presParOf" srcId="{7963F542-BA2E-4261-81B2-E5A386408464}" destId="{F7E4FC2D-F2F4-45B9-BC8D-D1549D66384B}" srcOrd="0" destOrd="0" presId="urn:microsoft.com/office/officeart/2005/8/layout/hierarchy6"/>
    <dgm:cxn modelId="{024DAF92-55E1-48BF-A86C-DF9D0E9DE7C2}" type="presParOf" srcId="{7963F542-BA2E-4261-81B2-E5A386408464}" destId="{4086E05C-C30E-4857-B74F-6135BFC5EB51}" srcOrd="1" destOrd="0" presId="urn:microsoft.com/office/officeart/2005/8/layout/hierarchy6"/>
    <dgm:cxn modelId="{55418E13-49F4-4CA8-9CF6-551391D3DDF1}" type="presParOf" srcId="{04D577A5-BE94-4168-90EA-10F53028B01D}" destId="{5C69DEEA-E1C2-48B3-B154-D1C390BB7A5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52CA70-C49A-4604-8B84-BCD7515B088C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05CD42-B1A2-4BB3-B6DD-8E2F2B824AF9}">
      <dgm:prSet phldrT="[Texto]"/>
      <dgm:spPr/>
      <dgm:t>
        <a:bodyPr/>
        <a:lstStyle/>
        <a:p>
          <a:r>
            <a:rPr lang="es-ES" dirty="0" err="1"/>
            <a:t>Agents</a:t>
          </a:r>
          <a:endParaRPr lang="es-ES" dirty="0"/>
        </a:p>
      </dgm:t>
    </dgm:pt>
    <dgm:pt modelId="{D160B6DA-2A90-43A7-B27F-466A314F3F38}" type="parTrans" cxnId="{4EB2164C-7FD2-4E22-BFE2-7AD195307141}">
      <dgm:prSet/>
      <dgm:spPr/>
      <dgm:t>
        <a:bodyPr/>
        <a:lstStyle/>
        <a:p>
          <a:endParaRPr lang="es-ES"/>
        </a:p>
      </dgm:t>
    </dgm:pt>
    <dgm:pt modelId="{1F03A3C9-7542-4DE6-A3DA-6F5057EEF207}" type="sibTrans" cxnId="{4EB2164C-7FD2-4E22-BFE2-7AD195307141}">
      <dgm:prSet/>
      <dgm:spPr/>
      <dgm:t>
        <a:bodyPr/>
        <a:lstStyle/>
        <a:p>
          <a:endParaRPr lang="es-ES"/>
        </a:p>
      </dgm:t>
    </dgm:pt>
    <dgm:pt modelId="{3A6058DD-1E23-4FB6-A228-4601A0AD1290}">
      <dgm:prSet phldrT="[Texto]" custT="1"/>
      <dgm:spPr/>
      <dgm:t>
        <a:bodyPr/>
        <a:lstStyle/>
        <a:p>
          <a:r>
            <a:rPr lang="es-ES" sz="2400" dirty="0"/>
            <a:t>1. </a:t>
          </a:r>
        </a:p>
        <a:p>
          <a:r>
            <a:rPr lang="es-ES" sz="2400" dirty="0"/>
            <a:t>DIVISION OF POWERS</a:t>
          </a:r>
        </a:p>
      </dgm:t>
    </dgm:pt>
    <dgm:pt modelId="{376251BD-322C-49D9-9060-3E3138673176}" type="parTrans" cxnId="{C4262F1A-FC86-417D-A666-4C02573037F2}">
      <dgm:prSet/>
      <dgm:spPr/>
      <dgm:t>
        <a:bodyPr/>
        <a:lstStyle/>
        <a:p>
          <a:endParaRPr lang="es-ES"/>
        </a:p>
      </dgm:t>
    </dgm:pt>
    <dgm:pt modelId="{151FAEF0-BA20-400F-863D-BAA5223DA79C}" type="sibTrans" cxnId="{C4262F1A-FC86-417D-A666-4C02573037F2}">
      <dgm:prSet/>
      <dgm:spPr/>
      <dgm:t>
        <a:bodyPr/>
        <a:lstStyle/>
        <a:p>
          <a:endParaRPr lang="es-ES"/>
        </a:p>
      </dgm:t>
    </dgm:pt>
    <dgm:pt modelId="{0493CE0E-AF79-4580-AE6E-0BD949BE2CED}">
      <dgm:prSet phldrT="[Texto]" custT="1"/>
      <dgm:spPr/>
      <dgm:t>
        <a:bodyPr/>
        <a:lstStyle/>
        <a:p>
          <a:r>
            <a:rPr lang="es-ES" sz="2400" dirty="0"/>
            <a:t>2. </a:t>
          </a:r>
        </a:p>
        <a:p>
          <a:r>
            <a:rPr lang="es-ES" sz="2400" dirty="0"/>
            <a:t>ELECTIONS</a:t>
          </a:r>
        </a:p>
      </dgm:t>
    </dgm:pt>
    <dgm:pt modelId="{E3C640E2-295D-43C5-AC66-38A56BB2D6A5}" type="parTrans" cxnId="{8B49FF09-F2E6-44B8-8D91-CF07814077D3}">
      <dgm:prSet/>
      <dgm:spPr/>
      <dgm:t>
        <a:bodyPr/>
        <a:lstStyle/>
        <a:p>
          <a:endParaRPr lang="es-ES"/>
        </a:p>
      </dgm:t>
    </dgm:pt>
    <dgm:pt modelId="{217802DB-FE04-4515-ABE6-1DD4A4D442A7}" type="sibTrans" cxnId="{8B49FF09-F2E6-44B8-8D91-CF07814077D3}">
      <dgm:prSet/>
      <dgm:spPr/>
      <dgm:t>
        <a:bodyPr/>
        <a:lstStyle/>
        <a:p>
          <a:endParaRPr lang="es-ES"/>
        </a:p>
      </dgm:t>
    </dgm:pt>
    <dgm:pt modelId="{011B8693-50F5-40B6-B805-88D5F52690F1}">
      <dgm:prSet phldrT="[Texto]" custT="1"/>
      <dgm:spPr/>
      <dgm:t>
        <a:bodyPr/>
        <a:lstStyle/>
        <a:p>
          <a:r>
            <a:rPr lang="es-ES" sz="2400" dirty="0"/>
            <a:t>3. </a:t>
          </a:r>
        </a:p>
        <a:p>
          <a:r>
            <a:rPr lang="es-ES" sz="2400" dirty="0"/>
            <a:t>POLITICAL PARTIES</a:t>
          </a:r>
        </a:p>
      </dgm:t>
    </dgm:pt>
    <dgm:pt modelId="{6C01AF3E-31F3-4DFF-AB9C-C92BD14EF829}" type="sibTrans" cxnId="{0B3560EA-D51C-4782-AC33-28093CE78457}">
      <dgm:prSet/>
      <dgm:spPr/>
      <dgm:t>
        <a:bodyPr/>
        <a:lstStyle/>
        <a:p>
          <a:endParaRPr lang="es-ES"/>
        </a:p>
      </dgm:t>
    </dgm:pt>
    <dgm:pt modelId="{A1817FA1-F500-4BE6-8C7B-A79B1FFA6483}" type="parTrans" cxnId="{0B3560EA-D51C-4782-AC33-28093CE78457}">
      <dgm:prSet/>
      <dgm:spPr/>
      <dgm:t>
        <a:bodyPr/>
        <a:lstStyle/>
        <a:p>
          <a:endParaRPr lang="es-ES"/>
        </a:p>
      </dgm:t>
    </dgm:pt>
    <dgm:pt modelId="{D7FB09EE-EB4C-45EE-BC99-6DBE25F7C06C}" type="pres">
      <dgm:prSet presAssocID="{5252CA70-C49A-4604-8B84-BCD7515B08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BB7D2C-8ECE-4B03-B65A-2ADA03885583}" type="pres">
      <dgm:prSet presAssocID="{8A05CD42-B1A2-4BB3-B6DD-8E2F2B824AF9}" presName="hierRoot1" presStyleCnt="0"/>
      <dgm:spPr/>
    </dgm:pt>
    <dgm:pt modelId="{00B5E9A3-6DA0-4FE3-B36D-41CFBBD4429F}" type="pres">
      <dgm:prSet presAssocID="{8A05CD42-B1A2-4BB3-B6DD-8E2F2B824AF9}" presName="composite" presStyleCnt="0"/>
      <dgm:spPr/>
    </dgm:pt>
    <dgm:pt modelId="{DD7FC09D-5783-454B-B9D6-2900CC6D1334}" type="pres">
      <dgm:prSet presAssocID="{8A05CD42-B1A2-4BB3-B6DD-8E2F2B824AF9}" presName="background" presStyleLbl="node0" presStyleIdx="0" presStyleCnt="1"/>
      <dgm:spPr/>
    </dgm:pt>
    <dgm:pt modelId="{34EFC45E-5630-458F-945D-19D2D0893054}" type="pres">
      <dgm:prSet presAssocID="{8A05CD42-B1A2-4BB3-B6DD-8E2F2B824AF9}" presName="text" presStyleLbl="fgAcc0" presStyleIdx="0" presStyleCnt="1" custScaleX="269868" custScaleY="1070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576EBE-EA85-4A73-A637-0A66E20B810E}" type="pres">
      <dgm:prSet presAssocID="{8A05CD42-B1A2-4BB3-B6DD-8E2F2B824AF9}" presName="hierChild2" presStyleCnt="0"/>
      <dgm:spPr/>
    </dgm:pt>
    <dgm:pt modelId="{43439B5A-EB66-4E33-A5CB-7CB72D5E248E}" type="pres">
      <dgm:prSet presAssocID="{376251BD-322C-49D9-9060-3E3138673176}" presName="Name10" presStyleLbl="parChTrans1D2" presStyleIdx="0" presStyleCnt="3"/>
      <dgm:spPr/>
      <dgm:t>
        <a:bodyPr/>
        <a:lstStyle/>
        <a:p>
          <a:endParaRPr lang="es-ES"/>
        </a:p>
      </dgm:t>
    </dgm:pt>
    <dgm:pt modelId="{A278C455-D0FE-496F-AAC1-3F21D395317A}" type="pres">
      <dgm:prSet presAssocID="{3A6058DD-1E23-4FB6-A228-4601A0AD1290}" presName="hierRoot2" presStyleCnt="0"/>
      <dgm:spPr/>
    </dgm:pt>
    <dgm:pt modelId="{0F28BCE5-528B-455B-A89C-7E119A0E4D58}" type="pres">
      <dgm:prSet presAssocID="{3A6058DD-1E23-4FB6-A228-4601A0AD1290}" presName="composite2" presStyleCnt="0"/>
      <dgm:spPr/>
    </dgm:pt>
    <dgm:pt modelId="{B278F714-1D3F-4704-9A19-DE89B2176422}" type="pres">
      <dgm:prSet presAssocID="{3A6058DD-1E23-4FB6-A228-4601A0AD1290}" presName="background2" presStyleLbl="node2" presStyleIdx="0" presStyleCnt="3"/>
      <dgm:spPr/>
    </dgm:pt>
    <dgm:pt modelId="{A586BC3B-50DA-49D7-B5DD-4E622EEC7D79}" type="pres">
      <dgm:prSet presAssocID="{3A6058DD-1E23-4FB6-A228-4601A0AD1290}" presName="text2" presStyleLbl="fgAcc2" presStyleIdx="0" presStyleCnt="3" custScaleX="164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1C9D36-C0B0-42F0-A647-224B022F3A84}" type="pres">
      <dgm:prSet presAssocID="{3A6058DD-1E23-4FB6-A228-4601A0AD1290}" presName="hierChild3" presStyleCnt="0"/>
      <dgm:spPr/>
    </dgm:pt>
    <dgm:pt modelId="{4E4AF1F4-8F31-4C24-A37E-1CB986EF348C}" type="pres">
      <dgm:prSet presAssocID="{E3C640E2-295D-43C5-AC66-38A56BB2D6A5}" presName="Name10" presStyleLbl="parChTrans1D2" presStyleIdx="1" presStyleCnt="3"/>
      <dgm:spPr/>
      <dgm:t>
        <a:bodyPr/>
        <a:lstStyle/>
        <a:p>
          <a:endParaRPr lang="es-ES"/>
        </a:p>
      </dgm:t>
    </dgm:pt>
    <dgm:pt modelId="{B41BB6BA-0710-410F-BE26-C8C45C8638C0}" type="pres">
      <dgm:prSet presAssocID="{0493CE0E-AF79-4580-AE6E-0BD949BE2CED}" presName="hierRoot2" presStyleCnt="0"/>
      <dgm:spPr/>
    </dgm:pt>
    <dgm:pt modelId="{09208630-DF3E-4DAC-BE83-2F38BD7F2310}" type="pres">
      <dgm:prSet presAssocID="{0493CE0E-AF79-4580-AE6E-0BD949BE2CED}" presName="composite2" presStyleCnt="0"/>
      <dgm:spPr/>
    </dgm:pt>
    <dgm:pt modelId="{CE772537-5EF1-40F9-9069-42D323900391}" type="pres">
      <dgm:prSet presAssocID="{0493CE0E-AF79-4580-AE6E-0BD949BE2CED}" presName="background2" presStyleLbl="node2" presStyleIdx="1" presStyleCnt="3"/>
      <dgm:spPr/>
    </dgm:pt>
    <dgm:pt modelId="{A4E3B515-B1AE-4487-8EF2-BB58BAF39D4A}" type="pres">
      <dgm:prSet presAssocID="{0493CE0E-AF79-4580-AE6E-0BD949BE2CE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F6A371-19C4-4C14-91E8-773EA23B2F5E}" type="pres">
      <dgm:prSet presAssocID="{0493CE0E-AF79-4580-AE6E-0BD949BE2CED}" presName="hierChild3" presStyleCnt="0"/>
      <dgm:spPr/>
    </dgm:pt>
    <dgm:pt modelId="{EBABE3C2-1EB9-44FB-9213-02EB4D0B13FD}" type="pres">
      <dgm:prSet presAssocID="{A1817FA1-F500-4BE6-8C7B-A79B1FFA6483}" presName="Name10" presStyleLbl="parChTrans1D2" presStyleIdx="2" presStyleCnt="3"/>
      <dgm:spPr/>
      <dgm:t>
        <a:bodyPr/>
        <a:lstStyle/>
        <a:p>
          <a:endParaRPr lang="es-ES"/>
        </a:p>
      </dgm:t>
    </dgm:pt>
    <dgm:pt modelId="{70F942F1-1414-4248-B520-7AF30B801600}" type="pres">
      <dgm:prSet presAssocID="{011B8693-50F5-40B6-B805-88D5F52690F1}" presName="hierRoot2" presStyleCnt="0"/>
      <dgm:spPr/>
    </dgm:pt>
    <dgm:pt modelId="{1C345E44-2570-4AEC-B903-8B90FB57698B}" type="pres">
      <dgm:prSet presAssocID="{011B8693-50F5-40B6-B805-88D5F52690F1}" presName="composite2" presStyleCnt="0"/>
      <dgm:spPr/>
    </dgm:pt>
    <dgm:pt modelId="{AC7C6EA1-0AFB-4CF0-99EB-6F1BBBA9478F}" type="pres">
      <dgm:prSet presAssocID="{011B8693-50F5-40B6-B805-88D5F52690F1}" presName="background2" presStyleLbl="node2" presStyleIdx="2" presStyleCnt="3"/>
      <dgm:spPr/>
    </dgm:pt>
    <dgm:pt modelId="{1B9A7101-36E1-44A0-AC46-F3E199C3DBC1}" type="pres">
      <dgm:prSet presAssocID="{011B8693-50F5-40B6-B805-88D5F52690F1}" presName="text2" presStyleLbl="fgAcc2" presStyleIdx="2" presStyleCnt="3" custScaleX="14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4AC5BC-5FB4-4254-912E-4D215CF763DB}" type="pres">
      <dgm:prSet presAssocID="{011B8693-50F5-40B6-B805-88D5F52690F1}" presName="hierChild3" presStyleCnt="0"/>
      <dgm:spPr/>
    </dgm:pt>
  </dgm:ptLst>
  <dgm:cxnLst>
    <dgm:cxn modelId="{F0B5FEFA-A4FB-4423-9871-C1AF35D072CE}" type="presOf" srcId="{8A05CD42-B1A2-4BB3-B6DD-8E2F2B824AF9}" destId="{34EFC45E-5630-458F-945D-19D2D0893054}" srcOrd="0" destOrd="0" presId="urn:microsoft.com/office/officeart/2005/8/layout/hierarchy1"/>
    <dgm:cxn modelId="{21192018-6809-462F-8378-0396F9326363}" type="presOf" srcId="{5252CA70-C49A-4604-8B84-BCD7515B088C}" destId="{D7FB09EE-EB4C-45EE-BC99-6DBE25F7C06C}" srcOrd="0" destOrd="0" presId="urn:microsoft.com/office/officeart/2005/8/layout/hierarchy1"/>
    <dgm:cxn modelId="{C4262F1A-FC86-417D-A666-4C02573037F2}" srcId="{8A05CD42-B1A2-4BB3-B6DD-8E2F2B824AF9}" destId="{3A6058DD-1E23-4FB6-A228-4601A0AD1290}" srcOrd="0" destOrd="0" parTransId="{376251BD-322C-49D9-9060-3E3138673176}" sibTransId="{151FAEF0-BA20-400F-863D-BAA5223DA79C}"/>
    <dgm:cxn modelId="{BE0F4ABA-8329-4071-AE33-2F28E7DB0ABC}" type="presOf" srcId="{011B8693-50F5-40B6-B805-88D5F52690F1}" destId="{1B9A7101-36E1-44A0-AC46-F3E199C3DBC1}" srcOrd="0" destOrd="0" presId="urn:microsoft.com/office/officeart/2005/8/layout/hierarchy1"/>
    <dgm:cxn modelId="{0F0015E0-7640-4C66-80FE-B6F64E05B0FF}" type="presOf" srcId="{3A6058DD-1E23-4FB6-A228-4601A0AD1290}" destId="{A586BC3B-50DA-49D7-B5DD-4E622EEC7D79}" srcOrd="0" destOrd="0" presId="urn:microsoft.com/office/officeart/2005/8/layout/hierarchy1"/>
    <dgm:cxn modelId="{B7E27B27-DC18-4EE3-ADED-E7CC83B385B2}" type="presOf" srcId="{A1817FA1-F500-4BE6-8C7B-A79B1FFA6483}" destId="{EBABE3C2-1EB9-44FB-9213-02EB4D0B13FD}" srcOrd="0" destOrd="0" presId="urn:microsoft.com/office/officeart/2005/8/layout/hierarchy1"/>
    <dgm:cxn modelId="{0B3560EA-D51C-4782-AC33-28093CE78457}" srcId="{8A05CD42-B1A2-4BB3-B6DD-8E2F2B824AF9}" destId="{011B8693-50F5-40B6-B805-88D5F52690F1}" srcOrd="2" destOrd="0" parTransId="{A1817FA1-F500-4BE6-8C7B-A79B1FFA6483}" sibTransId="{6C01AF3E-31F3-4DFF-AB9C-C92BD14EF829}"/>
    <dgm:cxn modelId="{7378A78B-C5E1-47DA-ACB2-E47F65E22E34}" type="presOf" srcId="{0493CE0E-AF79-4580-AE6E-0BD949BE2CED}" destId="{A4E3B515-B1AE-4487-8EF2-BB58BAF39D4A}" srcOrd="0" destOrd="0" presId="urn:microsoft.com/office/officeart/2005/8/layout/hierarchy1"/>
    <dgm:cxn modelId="{8B49FF09-F2E6-44B8-8D91-CF07814077D3}" srcId="{8A05CD42-B1A2-4BB3-B6DD-8E2F2B824AF9}" destId="{0493CE0E-AF79-4580-AE6E-0BD949BE2CED}" srcOrd="1" destOrd="0" parTransId="{E3C640E2-295D-43C5-AC66-38A56BB2D6A5}" sibTransId="{217802DB-FE04-4515-ABE6-1DD4A4D442A7}"/>
    <dgm:cxn modelId="{4EB2164C-7FD2-4E22-BFE2-7AD195307141}" srcId="{5252CA70-C49A-4604-8B84-BCD7515B088C}" destId="{8A05CD42-B1A2-4BB3-B6DD-8E2F2B824AF9}" srcOrd="0" destOrd="0" parTransId="{D160B6DA-2A90-43A7-B27F-466A314F3F38}" sibTransId="{1F03A3C9-7542-4DE6-A3DA-6F5057EEF207}"/>
    <dgm:cxn modelId="{03EDD32F-820A-4886-8AC6-049C91AC6C57}" type="presOf" srcId="{E3C640E2-295D-43C5-AC66-38A56BB2D6A5}" destId="{4E4AF1F4-8F31-4C24-A37E-1CB986EF348C}" srcOrd="0" destOrd="0" presId="urn:microsoft.com/office/officeart/2005/8/layout/hierarchy1"/>
    <dgm:cxn modelId="{EDCFD60D-3BC8-4193-A37C-9810AF9C1FD2}" type="presOf" srcId="{376251BD-322C-49D9-9060-3E3138673176}" destId="{43439B5A-EB66-4E33-A5CB-7CB72D5E248E}" srcOrd="0" destOrd="0" presId="urn:microsoft.com/office/officeart/2005/8/layout/hierarchy1"/>
    <dgm:cxn modelId="{5114B3EF-5B23-45FB-AEAB-4541D21CB6C3}" type="presParOf" srcId="{D7FB09EE-EB4C-45EE-BC99-6DBE25F7C06C}" destId="{09BB7D2C-8ECE-4B03-B65A-2ADA03885583}" srcOrd="0" destOrd="0" presId="urn:microsoft.com/office/officeart/2005/8/layout/hierarchy1"/>
    <dgm:cxn modelId="{E41D03FD-94E9-4A5B-AB6D-BBBD09423C8F}" type="presParOf" srcId="{09BB7D2C-8ECE-4B03-B65A-2ADA03885583}" destId="{00B5E9A3-6DA0-4FE3-B36D-41CFBBD4429F}" srcOrd="0" destOrd="0" presId="urn:microsoft.com/office/officeart/2005/8/layout/hierarchy1"/>
    <dgm:cxn modelId="{5A4CD68D-DA9A-4BE2-B817-1391D895C2CD}" type="presParOf" srcId="{00B5E9A3-6DA0-4FE3-B36D-41CFBBD4429F}" destId="{DD7FC09D-5783-454B-B9D6-2900CC6D1334}" srcOrd="0" destOrd="0" presId="urn:microsoft.com/office/officeart/2005/8/layout/hierarchy1"/>
    <dgm:cxn modelId="{CD07EADF-454F-45B8-870A-539B781D39BF}" type="presParOf" srcId="{00B5E9A3-6DA0-4FE3-B36D-41CFBBD4429F}" destId="{34EFC45E-5630-458F-945D-19D2D0893054}" srcOrd="1" destOrd="0" presId="urn:microsoft.com/office/officeart/2005/8/layout/hierarchy1"/>
    <dgm:cxn modelId="{16C5E332-D782-4503-B2FD-C98724CFCC81}" type="presParOf" srcId="{09BB7D2C-8ECE-4B03-B65A-2ADA03885583}" destId="{FF576EBE-EA85-4A73-A637-0A66E20B810E}" srcOrd="1" destOrd="0" presId="urn:microsoft.com/office/officeart/2005/8/layout/hierarchy1"/>
    <dgm:cxn modelId="{0CFD4C2E-A6F0-4C82-9385-C0EF7A0E141C}" type="presParOf" srcId="{FF576EBE-EA85-4A73-A637-0A66E20B810E}" destId="{43439B5A-EB66-4E33-A5CB-7CB72D5E248E}" srcOrd="0" destOrd="0" presId="urn:microsoft.com/office/officeart/2005/8/layout/hierarchy1"/>
    <dgm:cxn modelId="{D61A5BFA-BA15-460A-8602-49A5320E9DA4}" type="presParOf" srcId="{FF576EBE-EA85-4A73-A637-0A66E20B810E}" destId="{A278C455-D0FE-496F-AAC1-3F21D395317A}" srcOrd="1" destOrd="0" presId="urn:microsoft.com/office/officeart/2005/8/layout/hierarchy1"/>
    <dgm:cxn modelId="{ABCB30C7-F35C-4505-91F1-A0CCD5469B63}" type="presParOf" srcId="{A278C455-D0FE-496F-AAC1-3F21D395317A}" destId="{0F28BCE5-528B-455B-A89C-7E119A0E4D58}" srcOrd="0" destOrd="0" presId="urn:microsoft.com/office/officeart/2005/8/layout/hierarchy1"/>
    <dgm:cxn modelId="{40B2B5BC-769D-45BD-A331-758942E2F963}" type="presParOf" srcId="{0F28BCE5-528B-455B-A89C-7E119A0E4D58}" destId="{B278F714-1D3F-4704-9A19-DE89B2176422}" srcOrd="0" destOrd="0" presId="urn:microsoft.com/office/officeart/2005/8/layout/hierarchy1"/>
    <dgm:cxn modelId="{1208FCD4-2CD4-4C2E-8AE6-8F6614F92088}" type="presParOf" srcId="{0F28BCE5-528B-455B-A89C-7E119A0E4D58}" destId="{A586BC3B-50DA-49D7-B5DD-4E622EEC7D79}" srcOrd="1" destOrd="0" presId="urn:microsoft.com/office/officeart/2005/8/layout/hierarchy1"/>
    <dgm:cxn modelId="{2B221DE7-504B-4923-926F-8F806A38F7A0}" type="presParOf" srcId="{A278C455-D0FE-496F-AAC1-3F21D395317A}" destId="{5D1C9D36-C0B0-42F0-A647-224B022F3A84}" srcOrd="1" destOrd="0" presId="urn:microsoft.com/office/officeart/2005/8/layout/hierarchy1"/>
    <dgm:cxn modelId="{CD404BF8-79CD-4843-A090-143EC399800D}" type="presParOf" srcId="{FF576EBE-EA85-4A73-A637-0A66E20B810E}" destId="{4E4AF1F4-8F31-4C24-A37E-1CB986EF348C}" srcOrd="2" destOrd="0" presId="urn:microsoft.com/office/officeart/2005/8/layout/hierarchy1"/>
    <dgm:cxn modelId="{7D342145-55D9-417E-A5D3-6B382356A9F4}" type="presParOf" srcId="{FF576EBE-EA85-4A73-A637-0A66E20B810E}" destId="{B41BB6BA-0710-410F-BE26-C8C45C8638C0}" srcOrd="3" destOrd="0" presId="urn:microsoft.com/office/officeart/2005/8/layout/hierarchy1"/>
    <dgm:cxn modelId="{F833A973-A615-47FD-A82E-C4D1D39FC6E2}" type="presParOf" srcId="{B41BB6BA-0710-410F-BE26-C8C45C8638C0}" destId="{09208630-DF3E-4DAC-BE83-2F38BD7F2310}" srcOrd="0" destOrd="0" presId="urn:microsoft.com/office/officeart/2005/8/layout/hierarchy1"/>
    <dgm:cxn modelId="{E94546D4-FEAF-46F2-9654-D019D17FF48C}" type="presParOf" srcId="{09208630-DF3E-4DAC-BE83-2F38BD7F2310}" destId="{CE772537-5EF1-40F9-9069-42D323900391}" srcOrd="0" destOrd="0" presId="urn:microsoft.com/office/officeart/2005/8/layout/hierarchy1"/>
    <dgm:cxn modelId="{655675EB-8B22-4639-BB2A-15C77C6CFDA1}" type="presParOf" srcId="{09208630-DF3E-4DAC-BE83-2F38BD7F2310}" destId="{A4E3B515-B1AE-4487-8EF2-BB58BAF39D4A}" srcOrd="1" destOrd="0" presId="urn:microsoft.com/office/officeart/2005/8/layout/hierarchy1"/>
    <dgm:cxn modelId="{EFC845BB-D774-4A13-BA74-B298B585BC1E}" type="presParOf" srcId="{B41BB6BA-0710-410F-BE26-C8C45C8638C0}" destId="{36F6A371-19C4-4C14-91E8-773EA23B2F5E}" srcOrd="1" destOrd="0" presId="urn:microsoft.com/office/officeart/2005/8/layout/hierarchy1"/>
    <dgm:cxn modelId="{B38E7E2D-C041-42A4-9E8C-4D9502712D7A}" type="presParOf" srcId="{FF576EBE-EA85-4A73-A637-0A66E20B810E}" destId="{EBABE3C2-1EB9-44FB-9213-02EB4D0B13FD}" srcOrd="4" destOrd="0" presId="urn:microsoft.com/office/officeart/2005/8/layout/hierarchy1"/>
    <dgm:cxn modelId="{29955CA0-ECF1-41D0-964C-F1C7CF2DDD49}" type="presParOf" srcId="{FF576EBE-EA85-4A73-A637-0A66E20B810E}" destId="{70F942F1-1414-4248-B520-7AF30B801600}" srcOrd="5" destOrd="0" presId="urn:microsoft.com/office/officeart/2005/8/layout/hierarchy1"/>
    <dgm:cxn modelId="{B98B674D-C56A-4C8E-A953-0C376F7ECEB5}" type="presParOf" srcId="{70F942F1-1414-4248-B520-7AF30B801600}" destId="{1C345E44-2570-4AEC-B903-8B90FB57698B}" srcOrd="0" destOrd="0" presId="urn:microsoft.com/office/officeart/2005/8/layout/hierarchy1"/>
    <dgm:cxn modelId="{E057715A-3083-4BA7-AB03-9EE6B203D2D8}" type="presParOf" srcId="{1C345E44-2570-4AEC-B903-8B90FB57698B}" destId="{AC7C6EA1-0AFB-4CF0-99EB-6F1BBBA9478F}" srcOrd="0" destOrd="0" presId="urn:microsoft.com/office/officeart/2005/8/layout/hierarchy1"/>
    <dgm:cxn modelId="{3958AF7C-1059-45CC-962C-3B028EC4648A}" type="presParOf" srcId="{1C345E44-2570-4AEC-B903-8B90FB57698B}" destId="{1B9A7101-36E1-44A0-AC46-F3E199C3DBC1}" srcOrd="1" destOrd="0" presId="urn:microsoft.com/office/officeart/2005/8/layout/hierarchy1"/>
    <dgm:cxn modelId="{F6273751-E6AE-47F7-8E36-6BACA1D80CFC}" type="presParOf" srcId="{70F942F1-1414-4248-B520-7AF30B801600}" destId="{964AC5BC-5FB4-4254-912E-4D215CF763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C19C36-E4B4-44CB-AA51-17AD8D688CB3}">
      <dsp:nvSpPr>
        <dsp:cNvPr id="0" name=""/>
        <dsp:cNvSpPr/>
      </dsp:nvSpPr>
      <dsp:spPr>
        <a:xfrm>
          <a:off x="3989829" y="1817147"/>
          <a:ext cx="3058675" cy="654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33"/>
              </a:lnTo>
              <a:lnTo>
                <a:pt x="3058675" y="445833"/>
              </a:lnTo>
              <a:lnTo>
                <a:pt x="3058675" y="654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71E5E-864C-45AB-A53A-A54A5134FE3A}">
      <dsp:nvSpPr>
        <dsp:cNvPr id="0" name=""/>
        <dsp:cNvSpPr/>
      </dsp:nvSpPr>
      <dsp:spPr>
        <a:xfrm>
          <a:off x="3989829" y="1817147"/>
          <a:ext cx="503511" cy="654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33"/>
              </a:lnTo>
              <a:lnTo>
                <a:pt x="503511" y="445833"/>
              </a:lnTo>
              <a:lnTo>
                <a:pt x="503511" y="654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C698E-D5BC-4B46-87C6-013DF4BCB51F}">
      <dsp:nvSpPr>
        <dsp:cNvPr id="0" name=""/>
        <dsp:cNvSpPr/>
      </dsp:nvSpPr>
      <dsp:spPr>
        <a:xfrm>
          <a:off x="1434664" y="1817147"/>
          <a:ext cx="2555164" cy="654223"/>
        </a:xfrm>
        <a:custGeom>
          <a:avLst/>
          <a:gdLst/>
          <a:ahLst/>
          <a:cxnLst/>
          <a:rect l="0" t="0" r="0" b="0"/>
          <a:pathLst>
            <a:path>
              <a:moveTo>
                <a:pt x="2555164" y="0"/>
              </a:moveTo>
              <a:lnTo>
                <a:pt x="2555164" y="445833"/>
              </a:lnTo>
              <a:lnTo>
                <a:pt x="0" y="445833"/>
              </a:lnTo>
              <a:lnTo>
                <a:pt x="0" y="654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FFED6-2E40-48B6-B5C5-C5174EC76E8C}">
      <dsp:nvSpPr>
        <dsp:cNvPr id="0" name=""/>
        <dsp:cNvSpPr/>
      </dsp:nvSpPr>
      <dsp:spPr>
        <a:xfrm>
          <a:off x="2865090" y="388729"/>
          <a:ext cx="2249477" cy="1428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CD5D83-FCA8-40B5-874D-4B729A3DFB9B}">
      <dsp:nvSpPr>
        <dsp:cNvPr id="0" name=""/>
        <dsp:cNvSpPr/>
      </dsp:nvSpPr>
      <dsp:spPr>
        <a:xfrm>
          <a:off x="3115032" y="626174"/>
          <a:ext cx="2249477" cy="1428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/>
            <a:t>THE STATE</a:t>
          </a:r>
        </a:p>
      </dsp:txBody>
      <dsp:txXfrm>
        <a:off x="3115032" y="626174"/>
        <a:ext cx="2249477" cy="1428418"/>
      </dsp:txXfrm>
    </dsp:sp>
    <dsp:sp modelId="{75CA62BB-98B6-4488-A2F9-666A6EAEBFE5}">
      <dsp:nvSpPr>
        <dsp:cNvPr id="0" name=""/>
        <dsp:cNvSpPr/>
      </dsp:nvSpPr>
      <dsp:spPr>
        <a:xfrm>
          <a:off x="611" y="2471370"/>
          <a:ext cx="2868106" cy="1428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EFDEB8-45BE-47A7-9D8B-590A875276AF}">
      <dsp:nvSpPr>
        <dsp:cNvPr id="0" name=""/>
        <dsp:cNvSpPr/>
      </dsp:nvSpPr>
      <dsp:spPr>
        <a:xfrm>
          <a:off x="250553" y="2708815"/>
          <a:ext cx="2868106" cy="1428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/>
            <a:t>A. POPULATION</a:t>
          </a:r>
        </a:p>
      </dsp:txBody>
      <dsp:txXfrm>
        <a:off x="250553" y="2708815"/>
        <a:ext cx="2868106" cy="1428418"/>
      </dsp:txXfrm>
    </dsp:sp>
    <dsp:sp modelId="{9EF6EF6C-D660-47C0-B95C-D43585748AB1}">
      <dsp:nvSpPr>
        <dsp:cNvPr id="0" name=""/>
        <dsp:cNvSpPr/>
      </dsp:nvSpPr>
      <dsp:spPr>
        <a:xfrm>
          <a:off x="3368602" y="2471370"/>
          <a:ext cx="2249477" cy="1428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5F41C0-95EA-42B4-94A8-6F0467729375}">
      <dsp:nvSpPr>
        <dsp:cNvPr id="0" name=""/>
        <dsp:cNvSpPr/>
      </dsp:nvSpPr>
      <dsp:spPr>
        <a:xfrm>
          <a:off x="3618544" y="2708815"/>
          <a:ext cx="2249477" cy="1428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/>
            <a:t>B. TERRITORY</a:t>
          </a:r>
        </a:p>
      </dsp:txBody>
      <dsp:txXfrm>
        <a:off x="3618544" y="2708815"/>
        <a:ext cx="2249477" cy="1428418"/>
      </dsp:txXfrm>
    </dsp:sp>
    <dsp:sp modelId="{82B3CCD9-09FA-43B2-8B8B-1714949EF51C}">
      <dsp:nvSpPr>
        <dsp:cNvPr id="0" name=""/>
        <dsp:cNvSpPr/>
      </dsp:nvSpPr>
      <dsp:spPr>
        <a:xfrm>
          <a:off x="6117963" y="2471370"/>
          <a:ext cx="1861082" cy="1172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A8A9A9-78D4-457A-BEC1-FC7201D129A6}">
      <dsp:nvSpPr>
        <dsp:cNvPr id="0" name=""/>
        <dsp:cNvSpPr/>
      </dsp:nvSpPr>
      <dsp:spPr>
        <a:xfrm>
          <a:off x="6367905" y="2708815"/>
          <a:ext cx="1861082" cy="1172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C. POWER</a:t>
          </a:r>
        </a:p>
      </dsp:txBody>
      <dsp:txXfrm>
        <a:off x="6367905" y="2708815"/>
        <a:ext cx="1861082" cy="11722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A1E5DF-4D56-492B-B0A9-D9C31B060286}">
      <dsp:nvSpPr>
        <dsp:cNvPr id="0" name=""/>
        <dsp:cNvSpPr/>
      </dsp:nvSpPr>
      <dsp:spPr>
        <a:xfrm>
          <a:off x="1973580" y="1241983"/>
          <a:ext cx="91440" cy="388132"/>
        </a:xfrm>
        <a:custGeom>
          <a:avLst/>
          <a:gdLst/>
          <a:ahLst/>
          <a:cxnLst/>
          <a:rect l="0" t="0" r="0" b="0"/>
          <a:pathLst>
            <a:path>
              <a:moveTo>
                <a:pt x="98741" y="0"/>
              </a:moveTo>
              <a:lnTo>
                <a:pt x="98741" y="211166"/>
              </a:lnTo>
              <a:lnTo>
                <a:pt x="45720" y="211166"/>
              </a:lnTo>
              <a:lnTo>
                <a:pt x="45720" y="38813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2008748" y="1433747"/>
        <a:ext cx="21103" cy="4603"/>
      </dsp:txXfrm>
    </dsp:sp>
    <dsp:sp modelId="{D6EA340E-79B7-4F36-B74C-C25A17CE2867}">
      <dsp:nvSpPr>
        <dsp:cNvPr id="0" name=""/>
        <dsp:cNvSpPr/>
      </dsp:nvSpPr>
      <dsp:spPr>
        <a:xfrm>
          <a:off x="1071544" y="42851"/>
          <a:ext cx="2001552" cy="1200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/>
            <a:t>Internal</a:t>
          </a:r>
          <a:r>
            <a:rPr lang="es-ES" sz="2100" kern="1200" dirty="0"/>
            <a:t> </a:t>
          </a:r>
          <a:r>
            <a:rPr lang="es-ES" sz="2100" kern="1200" dirty="0" err="1"/>
            <a:t>Order</a:t>
          </a:r>
          <a:endParaRPr lang="es-ES" sz="2100" kern="1200" dirty="0"/>
        </a:p>
      </dsp:txBody>
      <dsp:txXfrm>
        <a:off x="1071544" y="42851"/>
        <a:ext cx="2001552" cy="1200931"/>
      </dsp:txXfrm>
    </dsp:sp>
    <dsp:sp modelId="{CDA24524-CA82-4147-8B52-953A5000E918}">
      <dsp:nvSpPr>
        <dsp:cNvPr id="0" name=""/>
        <dsp:cNvSpPr/>
      </dsp:nvSpPr>
      <dsp:spPr>
        <a:xfrm>
          <a:off x="1973580" y="2861647"/>
          <a:ext cx="91440" cy="4297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75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07791" y="3074223"/>
        <a:ext cx="23017" cy="4603"/>
      </dsp:txXfrm>
    </dsp:sp>
    <dsp:sp modelId="{62420AD5-4776-4892-A264-5C2FAE402EDA}">
      <dsp:nvSpPr>
        <dsp:cNvPr id="0" name=""/>
        <dsp:cNvSpPr/>
      </dsp:nvSpPr>
      <dsp:spPr>
        <a:xfrm>
          <a:off x="1018523" y="1662515"/>
          <a:ext cx="2001552" cy="1200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/>
            <a:t>Relationship</a:t>
          </a:r>
          <a:r>
            <a:rPr lang="es-ES" sz="2100" kern="1200" dirty="0"/>
            <a:t> </a:t>
          </a:r>
          <a:r>
            <a:rPr lang="es-ES" sz="2100" kern="1200" dirty="0" err="1"/>
            <a:t>between</a:t>
          </a:r>
          <a:r>
            <a:rPr lang="es-ES" sz="2100" kern="1200" dirty="0"/>
            <a:t> </a:t>
          </a:r>
          <a:r>
            <a:rPr lang="es-ES" sz="2100" kern="1200" dirty="0" err="1"/>
            <a:t>the</a:t>
          </a:r>
          <a:r>
            <a:rPr lang="es-ES" sz="2100" kern="1200" dirty="0"/>
            <a:t> </a:t>
          </a:r>
          <a:r>
            <a:rPr lang="es-ES" sz="2100" kern="1200" dirty="0" err="1"/>
            <a:t>States</a:t>
          </a:r>
          <a:endParaRPr lang="es-ES" sz="2100" kern="1200" dirty="0"/>
        </a:p>
      </dsp:txBody>
      <dsp:txXfrm>
        <a:off x="1018523" y="1662515"/>
        <a:ext cx="2001552" cy="1200931"/>
      </dsp:txXfrm>
    </dsp:sp>
    <dsp:sp modelId="{8FB92572-A7CA-44DB-A8B1-05BE19F71B7F}">
      <dsp:nvSpPr>
        <dsp:cNvPr id="0" name=""/>
        <dsp:cNvSpPr/>
      </dsp:nvSpPr>
      <dsp:spPr>
        <a:xfrm>
          <a:off x="1018523" y="3323804"/>
          <a:ext cx="2001552" cy="1200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/>
            <a:t>Collects</a:t>
          </a:r>
          <a:r>
            <a:rPr lang="es-ES" sz="2100" kern="1200" dirty="0"/>
            <a:t> </a:t>
          </a:r>
          <a:r>
            <a:rPr lang="es-ES" sz="2100" kern="1200" dirty="0" err="1"/>
            <a:t>Taxes</a:t>
          </a:r>
          <a:endParaRPr lang="es-ES" sz="2100" kern="1200" dirty="0"/>
        </a:p>
      </dsp:txBody>
      <dsp:txXfrm>
        <a:off x="1018523" y="3323804"/>
        <a:ext cx="2001552" cy="12009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E20363-F19B-4428-B17D-0EEB5A0ECD19}">
      <dsp:nvSpPr>
        <dsp:cNvPr id="0" name=""/>
        <dsp:cNvSpPr/>
      </dsp:nvSpPr>
      <dsp:spPr>
        <a:xfrm>
          <a:off x="1000958" y="0"/>
          <a:ext cx="203668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/>
            <a:t>Laws</a:t>
          </a:r>
          <a:endParaRPr lang="es-ES" sz="2300" kern="1200" dirty="0"/>
        </a:p>
      </dsp:txBody>
      <dsp:txXfrm>
        <a:off x="1000958" y="0"/>
        <a:ext cx="2036683" cy="1131490"/>
      </dsp:txXfrm>
    </dsp:sp>
    <dsp:sp modelId="{E0AC8427-E9BD-4B5F-B232-F181EA7AFED8}">
      <dsp:nvSpPr>
        <dsp:cNvPr id="0" name=""/>
        <dsp:cNvSpPr/>
      </dsp:nvSpPr>
      <dsp:spPr>
        <a:xfrm rot="5400000">
          <a:off x="18071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5400000">
        <a:off x="1807145" y="1159778"/>
        <a:ext cx="424309" cy="509170"/>
      </dsp:txXfrm>
    </dsp:sp>
    <dsp:sp modelId="{D2940AC6-DEFD-4F71-B18D-15EE2C9725C8}">
      <dsp:nvSpPr>
        <dsp:cNvPr id="0" name=""/>
        <dsp:cNvSpPr/>
      </dsp:nvSpPr>
      <dsp:spPr>
        <a:xfrm>
          <a:off x="1000958" y="1697236"/>
          <a:ext cx="203668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/>
            <a:t>Directs</a:t>
          </a:r>
          <a:r>
            <a:rPr lang="es-ES" sz="2300" kern="1200" dirty="0"/>
            <a:t> </a:t>
          </a:r>
          <a:r>
            <a:rPr lang="es-ES" sz="2300" kern="1200" dirty="0" err="1"/>
            <a:t>the</a:t>
          </a:r>
          <a:r>
            <a:rPr lang="es-ES" sz="2300" kern="1200" dirty="0"/>
            <a:t> </a:t>
          </a:r>
          <a:r>
            <a:rPr lang="es-ES" sz="2300" kern="1200" dirty="0" err="1"/>
            <a:t>economy</a:t>
          </a:r>
          <a:endParaRPr lang="es-ES" sz="2300" kern="1200" dirty="0"/>
        </a:p>
      </dsp:txBody>
      <dsp:txXfrm>
        <a:off x="1000958" y="1697236"/>
        <a:ext cx="2036683" cy="1131490"/>
      </dsp:txXfrm>
    </dsp:sp>
    <dsp:sp modelId="{8C2C742D-79CD-4B35-BCB3-68A078C45784}">
      <dsp:nvSpPr>
        <dsp:cNvPr id="0" name=""/>
        <dsp:cNvSpPr/>
      </dsp:nvSpPr>
      <dsp:spPr>
        <a:xfrm rot="5400000">
          <a:off x="18071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5400000">
        <a:off x="1807145" y="2857014"/>
        <a:ext cx="424309" cy="509170"/>
      </dsp:txXfrm>
    </dsp:sp>
    <dsp:sp modelId="{8C11A6A6-120C-471A-8FE3-1B60FF1DC07E}">
      <dsp:nvSpPr>
        <dsp:cNvPr id="0" name=""/>
        <dsp:cNvSpPr/>
      </dsp:nvSpPr>
      <dsp:spPr>
        <a:xfrm>
          <a:off x="1000958" y="3394472"/>
          <a:ext cx="203668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/>
            <a:t>Administrates</a:t>
          </a:r>
          <a:r>
            <a:rPr lang="es-ES" sz="2300" kern="1200" dirty="0"/>
            <a:t> </a:t>
          </a:r>
          <a:r>
            <a:rPr lang="es-ES" sz="2300" kern="1200" dirty="0" err="1"/>
            <a:t>Public</a:t>
          </a:r>
          <a:r>
            <a:rPr lang="es-ES" sz="2300" kern="1200" dirty="0"/>
            <a:t> </a:t>
          </a:r>
          <a:r>
            <a:rPr lang="es-ES" sz="2300" kern="1200" dirty="0" err="1"/>
            <a:t>Services</a:t>
          </a:r>
          <a:endParaRPr lang="es-ES" sz="2300" kern="1200" dirty="0"/>
        </a:p>
      </dsp:txBody>
      <dsp:txXfrm>
        <a:off x="1000958" y="3394472"/>
        <a:ext cx="2036683" cy="11314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854F99-5226-4F95-9618-71C6630F7DAD}">
      <dsp:nvSpPr>
        <dsp:cNvPr id="0" name=""/>
        <dsp:cNvSpPr/>
      </dsp:nvSpPr>
      <dsp:spPr>
        <a:xfrm>
          <a:off x="3364827" y="317"/>
          <a:ext cx="1028483" cy="68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/>
            <a:t>Democratic</a:t>
          </a:r>
          <a:r>
            <a:rPr lang="es-ES" sz="1100" kern="1200" dirty="0"/>
            <a:t> </a:t>
          </a:r>
          <a:r>
            <a:rPr lang="es-ES" sz="1100" kern="1200" dirty="0" err="1"/>
            <a:t>State</a:t>
          </a:r>
          <a:endParaRPr lang="es-ES" sz="1100" kern="1200" dirty="0"/>
        </a:p>
      </dsp:txBody>
      <dsp:txXfrm>
        <a:off x="3364827" y="317"/>
        <a:ext cx="1028483" cy="685655"/>
      </dsp:txXfrm>
    </dsp:sp>
    <dsp:sp modelId="{9A87DCA0-370E-4781-8DA1-72A08142ECFD}">
      <dsp:nvSpPr>
        <dsp:cNvPr id="0" name=""/>
        <dsp:cNvSpPr/>
      </dsp:nvSpPr>
      <dsp:spPr>
        <a:xfrm>
          <a:off x="3833349" y="685973"/>
          <a:ext cx="91440" cy="2742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1A420-DB53-43C0-BFC7-CFEB4B3E39E2}">
      <dsp:nvSpPr>
        <dsp:cNvPr id="0" name=""/>
        <dsp:cNvSpPr/>
      </dsp:nvSpPr>
      <dsp:spPr>
        <a:xfrm>
          <a:off x="3364827" y="960235"/>
          <a:ext cx="1028483" cy="68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/>
            <a:t>Constitution</a:t>
          </a:r>
          <a:endParaRPr lang="es-ES" sz="1100" kern="1200" dirty="0"/>
        </a:p>
      </dsp:txBody>
      <dsp:txXfrm>
        <a:off x="3364827" y="960235"/>
        <a:ext cx="1028483" cy="685655"/>
      </dsp:txXfrm>
    </dsp:sp>
    <dsp:sp modelId="{83C049C3-1375-45D2-A7F8-3442CE3CBFEF}">
      <dsp:nvSpPr>
        <dsp:cNvPr id="0" name=""/>
        <dsp:cNvSpPr/>
      </dsp:nvSpPr>
      <dsp:spPr>
        <a:xfrm>
          <a:off x="3833349" y="1645891"/>
          <a:ext cx="91440" cy="2742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2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C7B4F-176E-4054-9FC8-FBDD3EC86B5E}">
      <dsp:nvSpPr>
        <dsp:cNvPr id="0" name=""/>
        <dsp:cNvSpPr/>
      </dsp:nvSpPr>
      <dsp:spPr>
        <a:xfrm>
          <a:off x="3364827" y="1920153"/>
          <a:ext cx="1028483" cy="68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/>
            <a:t>State</a:t>
          </a:r>
          <a:r>
            <a:rPr lang="es-ES" sz="1100" kern="1200" dirty="0"/>
            <a:t> </a:t>
          </a:r>
          <a:r>
            <a:rPr lang="es-ES" sz="1100" kern="1200" dirty="0" err="1"/>
            <a:t>Organisation</a:t>
          </a:r>
          <a:endParaRPr lang="es-ES" sz="1100" kern="1200" dirty="0"/>
        </a:p>
      </dsp:txBody>
      <dsp:txXfrm>
        <a:off x="3364827" y="1920153"/>
        <a:ext cx="1028483" cy="685655"/>
      </dsp:txXfrm>
    </dsp:sp>
    <dsp:sp modelId="{54A93B95-FC39-49CB-A42F-FB7BF0D7D402}">
      <dsp:nvSpPr>
        <dsp:cNvPr id="0" name=""/>
        <dsp:cNvSpPr/>
      </dsp:nvSpPr>
      <dsp:spPr>
        <a:xfrm>
          <a:off x="1873525" y="2605809"/>
          <a:ext cx="2005543" cy="274262"/>
        </a:xfrm>
        <a:custGeom>
          <a:avLst/>
          <a:gdLst/>
          <a:ahLst/>
          <a:cxnLst/>
          <a:rect l="0" t="0" r="0" b="0"/>
          <a:pathLst>
            <a:path>
              <a:moveTo>
                <a:pt x="2005543" y="0"/>
              </a:moveTo>
              <a:lnTo>
                <a:pt x="2005543" y="137131"/>
              </a:lnTo>
              <a:lnTo>
                <a:pt x="0" y="137131"/>
              </a:lnTo>
              <a:lnTo>
                <a:pt x="0" y="2742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659D3-5B21-486E-B059-56D61CF15F7A}">
      <dsp:nvSpPr>
        <dsp:cNvPr id="0" name=""/>
        <dsp:cNvSpPr/>
      </dsp:nvSpPr>
      <dsp:spPr>
        <a:xfrm>
          <a:off x="1359284" y="2880071"/>
          <a:ext cx="1028483" cy="68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POLITICAL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ORGANISATION</a:t>
          </a:r>
        </a:p>
      </dsp:txBody>
      <dsp:txXfrm>
        <a:off x="1359284" y="2880071"/>
        <a:ext cx="1028483" cy="685655"/>
      </dsp:txXfrm>
    </dsp:sp>
    <dsp:sp modelId="{1D490890-4B05-49B6-BC41-5EA117830029}">
      <dsp:nvSpPr>
        <dsp:cNvPr id="0" name=""/>
        <dsp:cNvSpPr/>
      </dsp:nvSpPr>
      <dsp:spPr>
        <a:xfrm>
          <a:off x="536497" y="3565727"/>
          <a:ext cx="1337028" cy="274262"/>
        </a:xfrm>
        <a:custGeom>
          <a:avLst/>
          <a:gdLst/>
          <a:ahLst/>
          <a:cxnLst/>
          <a:rect l="0" t="0" r="0" b="0"/>
          <a:pathLst>
            <a:path>
              <a:moveTo>
                <a:pt x="1337028" y="0"/>
              </a:moveTo>
              <a:lnTo>
                <a:pt x="1337028" y="137131"/>
              </a:lnTo>
              <a:lnTo>
                <a:pt x="0" y="137131"/>
              </a:lnTo>
              <a:lnTo>
                <a:pt x="0" y="2742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403D6-2A48-4500-9EAC-4AF32EB95669}">
      <dsp:nvSpPr>
        <dsp:cNvPr id="0" name=""/>
        <dsp:cNvSpPr/>
      </dsp:nvSpPr>
      <dsp:spPr>
        <a:xfrm>
          <a:off x="22255" y="3839989"/>
          <a:ext cx="1028483" cy="68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/>
            <a:t>Legislative</a:t>
          </a:r>
          <a:endParaRPr lang="es-ES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/>
            <a:t>Power</a:t>
          </a:r>
          <a:endParaRPr lang="es-ES" sz="1100" kern="1200" dirty="0"/>
        </a:p>
      </dsp:txBody>
      <dsp:txXfrm>
        <a:off x="22255" y="3839989"/>
        <a:ext cx="1028483" cy="685655"/>
      </dsp:txXfrm>
    </dsp:sp>
    <dsp:sp modelId="{18FD8DBA-E784-471B-8436-DB796617B7E0}">
      <dsp:nvSpPr>
        <dsp:cNvPr id="0" name=""/>
        <dsp:cNvSpPr/>
      </dsp:nvSpPr>
      <dsp:spPr>
        <a:xfrm>
          <a:off x="1827805" y="3565727"/>
          <a:ext cx="91440" cy="2742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2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EF35B-987A-48F2-81FA-322CF830B89D}">
      <dsp:nvSpPr>
        <dsp:cNvPr id="0" name=""/>
        <dsp:cNvSpPr/>
      </dsp:nvSpPr>
      <dsp:spPr>
        <a:xfrm>
          <a:off x="1359284" y="3839989"/>
          <a:ext cx="1028483" cy="68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/>
            <a:t>Executive</a:t>
          </a:r>
          <a:r>
            <a:rPr lang="es-ES" sz="1100" kern="1200" dirty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/>
            <a:t>Power</a:t>
          </a:r>
          <a:endParaRPr lang="es-ES" sz="1100" kern="1200" dirty="0"/>
        </a:p>
      </dsp:txBody>
      <dsp:txXfrm>
        <a:off x="1359284" y="3839989"/>
        <a:ext cx="1028483" cy="685655"/>
      </dsp:txXfrm>
    </dsp:sp>
    <dsp:sp modelId="{D579A186-39AD-4B3A-98C4-900D77DAE94E}">
      <dsp:nvSpPr>
        <dsp:cNvPr id="0" name=""/>
        <dsp:cNvSpPr/>
      </dsp:nvSpPr>
      <dsp:spPr>
        <a:xfrm>
          <a:off x="1873525" y="3565727"/>
          <a:ext cx="1337028" cy="274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31"/>
              </a:lnTo>
              <a:lnTo>
                <a:pt x="1337028" y="137131"/>
              </a:lnTo>
              <a:lnTo>
                <a:pt x="1337028" y="2742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4C36C-BA48-4E95-8D9F-0E2FEF7CB38F}">
      <dsp:nvSpPr>
        <dsp:cNvPr id="0" name=""/>
        <dsp:cNvSpPr/>
      </dsp:nvSpPr>
      <dsp:spPr>
        <a:xfrm>
          <a:off x="2696312" y="3839989"/>
          <a:ext cx="1028483" cy="68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/>
          </a:r>
          <a:br>
            <a:rPr lang="es-ES" sz="1100" kern="1200" dirty="0"/>
          </a:br>
          <a:r>
            <a:rPr lang="es-ES" sz="1100" kern="1200" dirty="0"/>
            <a:t>Judicial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/>
            <a:t>Power</a:t>
          </a:r>
          <a:endParaRPr lang="es-ES" sz="1100" kern="1200" dirty="0"/>
        </a:p>
      </dsp:txBody>
      <dsp:txXfrm>
        <a:off x="2696312" y="3839989"/>
        <a:ext cx="1028483" cy="685655"/>
      </dsp:txXfrm>
    </dsp:sp>
    <dsp:sp modelId="{DE0B5039-99EE-4D9B-9DCA-1991F4547618}">
      <dsp:nvSpPr>
        <dsp:cNvPr id="0" name=""/>
        <dsp:cNvSpPr/>
      </dsp:nvSpPr>
      <dsp:spPr>
        <a:xfrm>
          <a:off x="3879069" y="2605809"/>
          <a:ext cx="2005543" cy="274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31"/>
              </a:lnTo>
              <a:lnTo>
                <a:pt x="2005543" y="137131"/>
              </a:lnTo>
              <a:lnTo>
                <a:pt x="2005543" y="2742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F86FD-500A-4AF8-90E1-4ECB1B92417F}">
      <dsp:nvSpPr>
        <dsp:cNvPr id="0" name=""/>
        <dsp:cNvSpPr/>
      </dsp:nvSpPr>
      <dsp:spPr>
        <a:xfrm>
          <a:off x="5370370" y="2880071"/>
          <a:ext cx="1028483" cy="68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TERRITORIAL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ORGANISATION</a:t>
          </a:r>
        </a:p>
      </dsp:txBody>
      <dsp:txXfrm>
        <a:off x="5370370" y="2880071"/>
        <a:ext cx="1028483" cy="685655"/>
      </dsp:txXfrm>
    </dsp:sp>
    <dsp:sp modelId="{6FF531D8-55E8-4BE1-A626-1BBF80354C89}">
      <dsp:nvSpPr>
        <dsp:cNvPr id="0" name=""/>
        <dsp:cNvSpPr/>
      </dsp:nvSpPr>
      <dsp:spPr>
        <a:xfrm>
          <a:off x="4547583" y="3565727"/>
          <a:ext cx="1337028" cy="274262"/>
        </a:xfrm>
        <a:custGeom>
          <a:avLst/>
          <a:gdLst/>
          <a:ahLst/>
          <a:cxnLst/>
          <a:rect l="0" t="0" r="0" b="0"/>
          <a:pathLst>
            <a:path>
              <a:moveTo>
                <a:pt x="1337028" y="0"/>
              </a:moveTo>
              <a:lnTo>
                <a:pt x="1337028" y="137131"/>
              </a:lnTo>
              <a:lnTo>
                <a:pt x="0" y="137131"/>
              </a:lnTo>
              <a:lnTo>
                <a:pt x="0" y="2742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0D5CB-2A6A-47F3-94BF-AB52C354AF8E}">
      <dsp:nvSpPr>
        <dsp:cNvPr id="0" name=""/>
        <dsp:cNvSpPr/>
      </dsp:nvSpPr>
      <dsp:spPr>
        <a:xfrm>
          <a:off x="4033341" y="3839989"/>
          <a:ext cx="1028483" cy="68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/>
            <a:t>Municipalities</a:t>
          </a:r>
          <a:endParaRPr lang="es-ES" sz="1100" kern="1200" dirty="0"/>
        </a:p>
      </dsp:txBody>
      <dsp:txXfrm>
        <a:off x="4033341" y="3839989"/>
        <a:ext cx="1028483" cy="685655"/>
      </dsp:txXfrm>
    </dsp:sp>
    <dsp:sp modelId="{E60C65C4-6396-45A5-9F31-7DFE3FCC44C6}">
      <dsp:nvSpPr>
        <dsp:cNvPr id="0" name=""/>
        <dsp:cNvSpPr/>
      </dsp:nvSpPr>
      <dsp:spPr>
        <a:xfrm>
          <a:off x="5838892" y="3565727"/>
          <a:ext cx="91440" cy="2633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69"/>
              </a:lnTo>
              <a:lnTo>
                <a:pt x="76029" y="131669"/>
              </a:lnTo>
              <a:lnTo>
                <a:pt x="76029" y="263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D7A5F-BB7B-40E6-9394-D7E8B23E153B}">
      <dsp:nvSpPr>
        <dsp:cNvPr id="0" name=""/>
        <dsp:cNvSpPr/>
      </dsp:nvSpPr>
      <dsp:spPr>
        <a:xfrm>
          <a:off x="5400679" y="3829067"/>
          <a:ext cx="1028483" cy="68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/>
            <a:t>Provinces</a:t>
          </a:r>
          <a:endParaRPr lang="es-ES" sz="1100" kern="1200" dirty="0"/>
        </a:p>
      </dsp:txBody>
      <dsp:txXfrm>
        <a:off x="5400679" y="3829067"/>
        <a:ext cx="1028483" cy="685655"/>
      </dsp:txXfrm>
    </dsp:sp>
    <dsp:sp modelId="{183D4016-79A8-4FAD-B242-455F683FE7FB}">
      <dsp:nvSpPr>
        <dsp:cNvPr id="0" name=""/>
        <dsp:cNvSpPr/>
      </dsp:nvSpPr>
      <dsp:spPr>
        <a:xfrm>
          <a:off x="5884612" y="3565727"/>
          <a:ext cx="1337028" cy="274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31"/>
              </a:lnTo>
              <a:lnTo>
                <a:pt x="1337028" y="137131"/>
              </a:lnTo>
              <a:lnTo>
                <a:pt x="1337028" y="2742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4FC2D-F2F4-45B9-BC8D-D1549D66384B}">
      <dsp:nvSpPr>
        <dsp:cNvPr id="0" name=""/>
        <dsp:cNvSpPr/>
      </dsp:nvSpPr>
      <dsp:spPr>
        <a:xfrm>
          <a:off x="6707398" y="3839989"/>
          <a:ext cx="1028483" cy="68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Autonomus Communities</a:t>
          </a:r>
          <a:endParaRPr lang="es-ES" sz="1100" kern="1200" dirty="0"/>
        </a:p>
      </dsp:txBody>
      <dsp:txXfrm>
        <a:off x="6707398" y="3839989"/>
        <a:ext cx="1028483" cy="68565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BE3C2-1EB9-44FB-9213-02EB4D0B13FD}">
      <dsp:nvSpPr>
        <dsp:cNvPr id="0" name=""/>
        <dsp:cNvSpPr/>
      </dsp:nvSpPr>
      <dsp:spPr>
        <a:xfrm>
          <a:off x="4239586" y="1934401"/>
          <a:ext cx="2887880" cy="54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53"/>
              </a:lnTo>
              <a:lnTo>
                <a:pt x="2887880" y="370353"/>
              </a:lnTo>
              <a:lnTo>
                <a:pt x="2887880" y="543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AF1F4-8F31-4C24-A37E-1CB986EF348C}">
      <dsp:nvSpPr>
        <dsp:cNvPr id="0" name=""/>
        <dsp:cNvSpPr/>
      </dsp:nvSpPr>
      <dsp:spPr>
        <a:xfrm>
          <a:off x="4239586" y="1934401"/>
          <a:ext cx="186835" cy="54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53"/>
              </a:lnTo>
              <a:lnTo>
                <a:pt x="186835" y="370353"/>
              </a:lnTo>
              <a:lnTo>
                <a:pt x="186835" y="543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39B5A-EB66-4E33-A5CB-7CB72D5E248E}">
      <dsp:nvSpPr>
        <dsp:cNvPr id="0" name=""/>
        <dsp:cNvSpPr/>
      </dsp:nvSpPr>
      <dsp:spPr>
        <a:xfrm>
          <a:off x="1538541" y="1934401"/>
          <a:ext cx="2701045" cy="543462"/>
        </a:xfrm>
        <a:custGeom>
          <a:avLst/>
          <a:gdLst/>
          <a:ahLst/>
          <a:cxnLst/>
          <a:rect l="0" t="0" r="0" b="0"/>
          <a:pathLst>
            <a:path>
              <a:moveTo>
                <a:pt x="2701045" y="0"/>
              </a:moveTo>
              <a:lnTo>
                <a:pt x="2701045" y="370353"/>
              </a:lnTo>
              <a:lnTo>
                <a:pt x="0" y="370353"/>
              </a:lnTo>
              <a:lnTo>
                <a:pt x="0" y="543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FC09D-5783-454B-B9D6-2900CC6D1334}">
      <dsp:nvSpPr>
        <dsp:cNvPr id="0" name=""/>
        <dsp:cNvSpPr/>
      </dsp:nvSpPr>
      <dsp:spPr>
        <a:xfrm>
          <a:off x="1718159" y="664269"/>
          <a:ext cx="5042854" cy="1270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EFC45E-5630-458F-945D-19D2D0893054}">
      <dsp:nvSpPr>
        <dsp:cNvPr id="0" name=""/>
        <dsp:cNvSpPr/>
      </dsp:nvSpPr>
      <dsp:spPr>
        <a:xfrm>
          <a:off x="1925785" y="861514"/>
          <a:ext cx="5042854" cy="1270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500" kern="1200" dirty="0" err="1"/>
            <a:t>Agents</a:t>
          </a:r>
          <a:endParaRPr lang="es-ES" sz="5500" kern="1200" dirty="0"/>
        </a:p>
      </dsp:txBody>
      <dsp:txXfrm>
        <a:off x="1925785" y="861514"/>
        <a:ext cx="5042854" cy="1270132"/>
      </dsp:txXfrm>
    </dsp:sp>
    <dsp:sp modelId="{B278F714-1D3F-4704-9A19-DE89B2176422}">
      <dsp:nvSpPr>
        <dsp:cNvPr id="0" name=""/>
        <dsp:cNvSpPr/>
      </dsp:nvSpPr>
      <dsp:spPr>
        <a:xfrm>
          <a:off x="232" y="2477863"/>
          <a:ext cx="3076618" cy="1186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86BC3B-50DA-49D7-B5DD-4E622EEC7D79}">
      <dsp:nvSpPr>
        <dsp:cNvPr id="0" name=""/>
        <dsp:cNvSpPr/>
      </dsp:nvSpPr>
      <dsp:spPr>
        <a:xfrm>
          <a:off x="207859" y="2675108"/>
          <a:ext cx="3076618" cy="1186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1.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DIVISION OF POWERS</a:t>
          </a:r>
        </a:p>
      </dsp:txBody>
      <dsp:txXfrm>
        <a:off x="207859" y="2675108"/>
        <a:ext cx="3076618" cy="1186584"/>
      </dsp:txXfrm>
    </dsp:sp>
    <dsp:sp modelId="{CE772537-5EF1-40F9-9069-42D323900391}">
      <dsp:nvSpPr>
        <dsp:cNvPr id="0" name=""/>
        <dsp:cNvSpPr/>
      </dsp:nvSpPr>
      <dsp:spPr>
        <a:xfrm>
          <a:off x="3492103" y="2477863"/>
          <a:ext cx="1868637" cy="1186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E3B515-B1AE-4487-8EF2-BB58BAF39D4A}">
      <dsp:nvSpPr>
        <dsp:cNvPr id="0" name=""/>
        <dsp:cNvSpPr/>
      </dsp:nvSpPr>
      <dsp:spPr>
        <a:xfrm>
          <a:off x="3699730" y="2675108"/>
          <a:ext cx="1868637" cy="1186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2.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ELECTIONS</a:t>
          </a:r>
        </a:p>
      </dsp:txBody>
      <dsp:txXfrm>
        <a:off x="3699730" y="2675108"/>
        <a:ext cx="1868637" cy="1186584"/>
      </dsp:txXfrm>
    </dsp:sp>
    <dsp:sp modelId="{AC7C6EA1-0AFB-4CF0-99EB-6F1BBBA9478F}">
      <dsp:nvSpPr>
        <dsp:cNvPr id="0" name=""/>
        <dsp:cNvSpPr/>
      </dsp:nvSpPr>
      <dsp:spPr>
        <a:xfrm>
          <a:off x="5775994" y="2477863"/>
          <a:ext cx="2702946" cy="1186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9A7101-36E1-44A0-AC46-F3E199C3DBC1}">
      <dsp:nvSpPr>
        <dsp:cNvPr id="0" name=""/>
        <dsp:cNvSpPr/>
      </dsp:nvSpPr>
      <dsp:spPr>
        <a:xfrm>
          <a:off x="5983620" y="2675108"/>
          <a:ext cx="2702946" cy="1186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3.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POLITICAL PARTIES</a:t>
          </a:r>
        </a:p>
      </dsp:txBody>
      <dsp:txXfrm>
        <a:off x="5983620" y="2675108"/>
        <a:ext cx="2702946" cy="1186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E4BBA-2E1D-49CD-817C-09CCCFD837B2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7B4A4-3804-4C25-9D29-8D3BC08C054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31961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A4D-421C-428B-B493-6CF09FE2E2F8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8B6C-FA84-476D-B2DB-2B2596BF5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A4D-421C-428B-B493-6CF09FE2E2F8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8B6C-FA84-476D-B2DB-2B2596BF5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A4D-421C-428B-B493-6CF09FE2E2F8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8B6C-FA84-476D-B2DB-2B2596BF5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A4D-421C-428B-B493-6CF09FE2E2F8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8B6C-FA84-476D-B2DB-2B2596BF5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A4D-421C-428B-B493-6CF09FE2E2F8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8B6C-FA84-476D-B2DB-2B2596BF5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A4D-421C-428B-B493-6CF09FE2E2F8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8B6C-FA84-476D-B2DB-2B2596BF5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A4D-421C-428B-B493-6CF09FE2E2F8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8B6C-FA84-476D-B2DB-2B2596BF5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A4D-421C-428B-B493-6CF09FE2E2F8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8B6C-FA84-476D-B2DB-2B2596BF5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A4D-421C-428B-B493-6CF09FE2E2F8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8B6C-FA84-476D-B2DB-2B2596BF5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A4D-421C-428B-B493-6CF09FE2E2F8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8B6C-FA84-476D-B2DB-2B2596BF5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A4D-421C-428B-B493-6CF09FE2E2F8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8B6C-FA84-476D-B2DB-2B2596BF5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93A4D-421C-428B-B493-6CF09FE2E2F8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F8B6C-FA84-476D-B2DB-2B2596BF5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HQGBFwRi_Q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TZNQDxBCC20&amp;index=1&amp;list=PLxCfhcp_1V5ZacnntTuJENaTUfXNUnGUF&amp;spfreload=10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huffingtonpost.com/entry/spain-election-race_us_56717a8ee4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es/url?sa=i&amp;rct=j&amp;q=&amp;esrc=s&amp;source=images&amp;cd=&amp;cad=rja&amp;uact=8&amp;ved=0ahUKEwjNvuWs8szMAhUFSRoKHcm0AXIQjRwIBw&amp;url=https://bovingtonphotosofspain.wordpress.com/tag/autonomous-communities/&amp;psig=AFQjCNGD4sW-nLQjcf77A6o6WurIUEhW5A&amp;ust=146287986498919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google.es/url?sa=i&amp;rct=j&amp;q=&amp;esrc=s&amp;source=images&amp;cd=&amp;cad=rja&amp;uact=8&amp;ved=0ahUKEwjwuZm_8szMAhXE0hoKHeHzBYAQjRwIBw&amp;url=http://www.revespcardiol.org/en/how-beta-blockers-are-used-in/articulo/90027150/&amp;psig=AFQjCNGD4sW-nLQjcf77A6o6WurIUEhW5A&amp;ust=1462879864989192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715436" cy="2286015"/>
          </a:xfrm>
        </p:spPr>
        <p:txBody>
          <a:bodyPr/>
          <a:lstStyle/>
          <a:p>
            <a:r>
              <a:rPr lang="es-ES" b="1" dirty="0"/>
              <a:t>POLITICAL ORGANISATION OF SOCIETY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4857760"/>
            <a:ext cx="8572560" cy="1071570"/>
          </a:xfrm>
        </p:spPr>
        <p:txBody>
          <a:bodyPr>
            <a:normAutofit fontScale="32500" lnSpcReduction="20000"/>
          </a:bodyPr>
          <a:lstStyle/>
          <a:p>
            <a:endParaRPr lang="es-ES" b="1" dirty="0">
              <a:solidFill>
                <a:srgbClr val="FF0000"/>
              </a:solidFill>
            </a:endParaRPr>
          </a:p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>
                <a:solidFill>
                  <a:srgbClr val="FF0000"/>
                </a:solidFill>
              </a:rPr>
              <a:t>IN WHAT WAYS DO STATES  AFFECT PEOPLE´S LIVES?</a:t>
            </a:r>
          </a:p>
          <a:p>
            <a:r>
              <a:rPr lang="es-ES" sz="50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CARMINA RAMÍREZ</a:t>
            </a:r>
          </a:p>
          <a:p>
            <a:r>
              <a:rPr lang="es-ES" sz="5000" b="1" i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3 ESO</a:t>
            </a:r>
          </a:p>
        </p:txBody>
      </p:sp>
      <p:pic>
        <p:nvPicPr>
          <p:cNvPr id="4" name="8 Marcador de contenido" descr="world popu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214554"/>
            <a:ext cx="3738419" cy="24256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Democracy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State</a:t>
            </a:r>
            <a:r>
              <a:rPr lang="es-ES_tradnl" dirty="0"/>
              <a:t>  </a:t>
            </a:r>
            <a:r>
              <a:rPr lang="es-ES_tradnl" dirty="0" err="1"/>
              <a:t>Recognises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rights</a:t>
            </a:r>
            <a:r>
              <a:rPr lang="es-ES_tradnl" dirty="0"/>
              <a:t> and </a:t>
            </a:r>
            <a:r>
              <a:rPr lang="es-ES_tradnl" dirty="0" err="1"/>
              <a:t>freedoms</a:t>
            </a:r>
            <a:r>
              <a:rPr lang="es-ES_tradnl" dirty="0"/>
              <a:t> of </a:t>
            </a:r>
            <a:r>
              <a:rPr lang="es-ES_tradnl" dirty="0" err="1"/>
              <a:t>individuals</a:t>
            </a:r>
            <a:r>
              <a:rPr lang="es-ES_tradnl" dirty="0"/>
              <a:t> </a:t>
            </a:r>
            <a:r>
              <a:rPr lang="es-ES_tradnl" dirty="0" err="1"/>
              <a:t>like</a:t>
            </a:r>
            <a:r>
              <a:rPr lang="es-ES_tradnl" dirty="0"/>
              <a:t>:</a:t>
            </a:r>
          </a:p>
          <a:p>
            <a:endParaRPr lang="es-ES_tradnl" dirty="0"/>
          </a:p>
          <a:p>
            <a:pPr>
              <a:buNone/>
            </a:pPr>
            <a:r>
              <a:rPr lang="es-ES_tradnl" dirty="0"/>
              <a:t>  1. 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right</a:t>
            </a:r>
            <a:r>
              <a:rPr lang="es-ES_tradnl" dirty="0"/>
              <a:t> of </a:t>
            </a:r>
            <a:r>
              <a:rPr lang="es-ES_tradnl" dirty="0" err="1"/>
              <a:t>association</a:t>
            </a:r>
            <a:r>
              <a:rPr lang="es-ES_tradnl" dirty="0"/>
              <a:t>. (</a:t>
            </a:r>
            <a:r>
              <a:rPr lang="es-ES_tradnl" dirty="0" err="1"/>
              <a:t>form</a:t>
            </a:r>
            <a:r>
              <a:rPr lang="es-ES_tradnl" dirty="0"/>
              <a:t> </a:t>
            </a:r>
            <a:r>
              <a:rPr lang="es-ES_tradnl" dirty="0" err="1"/>
              <a:t>political</a:t>
            </a:r>
            <a:r>
              <a:rPr lang="es-ES_tradnl" dirty="0"/>
              <a:t> </a:t>
            </a:r>
            <a:r>
              <a:rPr lang="es-ES_tradnl" dirty="0" err="1"/>
              <a:t>parties</a:t>
            </a:r>
            <a:r>
              <a:rPr lang="es-ES_tradnl" dirty="0"/>
              <a:t> , </a:t>
            </a:r>
            <a:r>
              <a:rPr lang="es-ES_tradnl" dirty="0" err="1"/>
              <a:t>trade</a:t>
            </a:r>
            <a:r>
              <a:rPr lang="es-ES_tradnl" dirty="0"/>
              <a:t> </a:t>
            </a:r>
            <a:r>
              <a:rPr lang="es-ES_tradnl" dirty="0" err="1"/>
              <a:t>unions</a:t>
            </a:r>
            <a:r>
              <a:rPr lang="es-ES_tradnl" dirty="0"/>
              <a:t>*, etc.)</a:t>
            </a:r>
          </a:p>
          <a:p>
            <a:pPr>
              <a:buNone/>
            </a:pPr>
            <a:endParaRPr lang="es-ES_tradnl" dirty="0"/>
          </a:p>
          <a:p>
            <a:pPr>
              <a:buNone/>
            </a:pPr>
            <a:r>
              <a:rPr lang="es-ES_tradnl" dirty="0"/>
              <a:t>    2. </a:t>
            </a:r>
            <a:r>
              <a:rPr lang="es-ES_tradnl" dirty="0" err="1"/>
              <a:t>Freedom</a:t>
            </a:r>
            <a:r>
              <a:rPr lang="es-ES_tradnl" dirty="0"/>
              <a:t> of </a:t>
            </a:r>
            <a:r>
              <a:rPr lang="es-ES_tradnl" dirty="0" err="1"/>
              <a:t>expresion</a:t>
            </a:r>
            <a:r>
              <a:rPr lang="es-ES_tradnl" dirty="0"/>
              <a:t>, (strike) </a:t>
            </a:r>
          </a:p>
          <a:p>
            <a:pPr>
              <a:buNone/>
            </a:pPr>
            <a:r>
              <a:rPr lang="es-ES_tradnl" dirty="0"/>
              <a:t>    Etc.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>
              <a:buNone/>
            </a:pPr>
            <a:r>
              <a:rPr lang="es-ES" sz="2300" dirty="0"/>
              <a:t>*</a:t>
            </a:r>
            <a:r>
              <a:rPr lang="es-ES" sz="2300" dirty="0" err="1"/>
              <a:t>Organisations</a:t>
            </a:r>
            <a:r>
              <a:rPr lang="es-ES" sz="2300" dirty="0"/>
              <a:t> </a:t>
            </a:r>
            <a:r>
              <a:rPr lang="es-ES" sz="2300" dirty="0" err="1"/>
              <a:t>that</a:t>
            </a:r>
            <a:r>
              <a:rPr lang="es-ES" sz="2300" dirty="0"/>
              <a:t> </a:t>
            </a:r>
            <a:r>
              <a:rPr lang="es-ES" sz="2300" dirty="0" err="1"/>
              <a:t>defend</a:t>
            </a:r>
            <a:r>
              <a:rPr lang="es-ES" sz="2300" dirty="0"/>
              <a:t> </a:t>
            </a:r>
            <a:r>
              <a:rPr lang="es-ES" sz="2300" dirty="0" err="1"/>
              <a:t>workers</a:t>
            </a:r>
            <a:r>
              <a:rPr lang="es-ES" sz="2300" dirty="0"/>
              <a:t> </a:t>
            </a:r>
            <a:r>
              <a:rPr lang="es-ES" sz="2300" dirty="0" err="1"/>
              <a:t>rights</a:t>
            </a:r>
            <a:r>
              <a:rPr lang="es-ES" sz="2300" dirty="0"/>
              <a:t>. </a:t>
            </a:r>
            <a:r>
              <a:rPr lang="es-ES" sz="2300" dirty="0" err="1"/>
              <a:t>They</a:t>
            </a:r>
            <a:r>
              <a:rPr lang="es-ES" sz="2300" dirty="0"/>
              <a:t> </a:t>
            </a:r>
            <a:r>
              <a:rPr lang="es-ES" sz="2300" dirty="0" err="1"/>
              <a:t>represent</a:t>
            </a:r>
            <a:r>
              <a:rPr lang="es-ES" sz="2300" dirty="0"/>
              <a:t> </a:t>
            </a:r>
            <a:r>
              <a:rPr lang="es-ES" sz="2300" dirty="0" err="1"/>
              <a:t>them</a:t>
            </a:r>
            <a:r>
              <a:rPr lang="es-ES" sz="2300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Democracy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s-ES_tradnl" sz="3600" dirty="0" err="1"/>
              <a:t>All</a:t>
            </a:r>
            <a:r>
              <a:rPr lang="es-ES_tradnl" sz="3600" dirty="0"/>
              <a:t> </a:t>
            </a:r>
            <a:r>
              <a:rPr lang="es-ES_tradnl" sz="3600" dirty="0" err="1"/>
              <a:t>citizens</a:t>
            </a:r>
            <a:r>
              <a:rPr lang="es-ES_tradnl" sz="3600" dirty="0"/>
              <a:t> are </a:t>
            </a:r>
            <a:r>
              <a:rPr lang="es-ES_tradnl" sz="3600" dirty="0" err="1"/>
              <a:t>equal</a:t>
            </a:r>
            <a:r>
              <a:rPr lang="es-ES_tradnl" sz="3600" dirty="0"/>
              <a:t> </a:t>
            </a:r>
            <a:r>
              <a:rPr lang="es-ES_tradnl" sz="3600" dirty="0" err="1"/>
              <a:t>before</a:t>
            </a:r>
            <a:r>
              <a:rPr lang="es-ES_tradnl" sz="3600" dirty="0"/>
              <a:t> </a:t>
            </a:r>
            <a:r>
              <a:rPr lang="es-ES_tradnl" sz="3600" dirty="0" err="1"/>
              <a:t>the</a:t>
            </a:r>
            <a:r>
              <a:rPr lang="es-ES_tradnl" sz="3600" dirty="0"/>
              <a:t> </a:t>
            </a:r>
            <a:r>
              <a:rPr lang="es-ES_tradnl" sz="3600" dirty="0" err="1"/>
              <a:t>law</a:t>
            </a:r>
            <a:r>
              <a:rPr lang="es-ES_tradnl" sz="3600" dirty="0"/>
              <a:t> </a:t>
            </a:r>
            <a:r>
              <a:rPr lang="es-ES_tradnl" sz="3600" dirty="0" err="1"/>
              <a:t>and</a:t>
            </a:r>
            <a:r>
              <a:rPr lang="es-ES_tradnl" sz="3600" dirty="0"/>
              <a:t> </a:t>
            </a:r>
            <a:r>
              <a:rPr lang="es-ES_tradnl" sz="3600" dirty="0" err="1"/>
              <a:t>have</a:t>
            </a:r>
            <a:r>
              <a:rPr lang="es-ES_tradnl" sz="3600" dirty="0"/>
              <a:t> </a:t>
            </a:r>
            <a:r>
              <a:rPr lang="es-ES_tradnl" sz="3600" dirty="0" err="1"/>
              <a:t>the</a:t>
            </a:r>
            <a:r>
              <a:rPr lang="es-ES_tradnl" sz="3600" dirty="0"/>
              <a:t> </a:t>
            </a:r>
            <a:r>
              <a:rPr lang="es-ES_tradnl" sz="3600" dirty="0" err="1"/>
              <a:t>right</a:t>
            </a:r>
            <a:r>
              <a:rPr lang="es-ES_tradnl" sz="3600" dirty="0"/>
              <a:t> </a:t>
            </a:r>
            <a:r>
              <a:rPr lang="es-ES_tradnl" sz="3600" dirty="0" err="1"/>
              <a:t>to</a:t>
            </a:r>
            <a:r>
              <a:rPr lang="es-ES_tradnl" sz="3600" dirty="0"/>
              <a:t> vote (universal </a:t>
            </a:r>
            <a:r>
              <a:rPr lang="es-ES_tradnl" sz="3600" dirty="0" err="1"/>
              <a:t>suffrage</a:t>
            </a:r>
            <a:r>
              <a:rPr lang="es-ES_tradnl" sz="3600" dirty="0"/>
              <a:t>).</a:t>
            </a:r>
            <a:endParaRPr lang="es-ES" sz="3600" dirty="0"/>
          </a:p>
        </p:txBody>
      </p:sp>
      <p:pic>
        <p:nvPicPr>
          <p:cNvPr id="5" name="4 Marcador de contenido" descr="voto mujer indigen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00364" y="3214686"/>
            <a:ext cx="3314794" cy="228695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Democracy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err="1"/>
              <a:t>Political</a:t>
            </a:r>
            <a:r>
              <a:rPr lang="es-ES_tradnl" dirty="0"/>
              <a:t> </a:t>
            </a:r>
            <a:r>
              <a:rPr lang="es-ES_tradnl" dirty="0" err="1"/>
              <a:t>Power</a:t>
            </a:r>
            <a:r>
              <a:rPr lang="es-ES_tradnl" dirty="0"/>
              <a:t>: </a:t>
            </a:r>
            <a:r>
              <a:rPr lang="es-ES_tradnl" dirty="0" err="1"/>
              <a:t>Belongs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people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r>
              <a:rPr lang="es-ES_tradnl" dirty="0" err="1"/>
              <a:t>All</a:t>
            </a:r>
            <a:r>
              <a:rPr lang="es-ES_tradnl" dirty="0"/>
              <a:t> </a:t>
            </a:r>
            <a:r>
              <a:rPr lang="es-ES_tradnl" b="1" dirty="0" err="1"/>
              <a:t>citizens</a:t>
            </a:r>
            <a:r>
              <a:rPr lang="es-ES_tradnl" dirty="0"/>
              <a:t>, </a:t>
            </a:r>
            <a:r>
              <a:rPr lang="es-ES_tradnl" dirty="0" err="1"/>
              <a:t>without</a:t>
            </a:r>
            <a:r>
              <a:rPr lang="es-ES_tradnl" dirty="0"/>
              <a:t> </a:t>
            </a:r>
            <a:r>
              <a:rPr lang="es-ES_tradnl" dirty="0" err="1"/>
              <a:t>exception</a:t>
            </a:r>
            <a:r>
              <a:rPr lang="es-ES_tradnl" dirty="0"/>
              <a:t>, </a:t>
            </a:r>
            <a:r>
              <a:rPr lang="es-ES_tradnl" dirty="0" err="1"/>
              <a:t>submit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a fundamental </a:t>
            </a:r>
            <a:r>
              <a:rPr lang="es-ES_tradnl" dirty="0" err="1"/>
              <a:t>law</a:t>
            </a:r>
            <a:r>
              <a:rPr lang="es-ES_tradnl" dirty="0"/>
              <a:t> </a:t>
            </a:r>
            <a:r>
              <a:rPr lang="es-ES_tradnl" dirty="0" err="1"/>
              <a:t>called</a:t>
            </a:r>
            <a:r>
              <a:rPr lang="es-ES_tradnl" dirty="0"/>
              <a:t> </a:t>
            </a:r>
            <a:r>
              <a:rPr lang="es-ES_tradnl" sz="4800" b="1" dirty="0" err="1">
                <a:latin typeface="Brush Script MT" pitchFamily="66" charset="0"/>
              </a:rPr>
              <a:t>the</a:t>
            </a:r>
            <a:r>
              <a:rPr lang="es-ES_tradnl" sz="4800" b="1" dirty="0">
                <a:latin typeface="Brush Script MT" pitchFamily="66" charset="0"/>
              </a:rPr>
              <a:t> </a:t>
            </a:r>
            <a:r>
              <a:rPr lang="es-ES_tradnl" sz="4800" b="1" dirty="0" err="1">
                <a:latin typeface="Brush Script MT" pitchFamily="66" charset="0"/>
              </a:rPr>
              <a:t>Constitution</a:t>
            </a:r>
            <a:r>
              <a:rPr lang="es-ES_tradnl" sz="4800" b="1" dirty="0">
                <a:latin typeface="Brush Script MT" pitchFamily="66" charset="0"/>
              </a:rPr>
              <a:t>.</a:t>
            </a:r>
            <a:endParaRPr lang="es-ES" sz="4800" b="1" dirty="0">
              <a:latin typeface="Brush Script MT" pitchFamily="66" charset="0"/>
            </a:endParaRPr>
          </a:p>
        </p:txBody>
      </p:sp>
      <p:pic>
        <p:nvPicPr>
          <p:cNvPr id="7" name="6 Marcador de contenido" descr="constitutio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75217"/>
            <a:ext cx="4038600" cy="25759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Constitution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set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fundamental </a:t>
            </a:r>
            <a:r>
              <a:rPr lang="es-ES_tradnl" dirty="0" err="1"/>
              <a:t>laws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State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r>
              <a:rPr lang="es-ES_tradnl" dirty="0" err="1"/>
              <a:t>Establish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rights</a:t>
            </a:r>
            <a:r>
              <a:rPr lang="es-ES_tradnl" dirty="0"/>
              <a:t> and </a:t>
            </a:r>
            <a:r>
              <a:rPr lang="es-ES_tradnl" dirty="0" err="1"/>
              <a:t>duties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people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r>
              <a:rPr lang="es-ES_tradnl" dirty="0"/>
              <a:t>Define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State´s</a:t>
            </a:r>
            <a:r>
              <a:rPr lang="es-ES_tradnl" dirty="0"/>
              <a:t> </a:t>
            </a:r>
            <a:r>
              <a:rPr lang="es-ES_tradnl" dirty="0" err="1"/>
              <a:t>institutions</a:t>
            </a:r>
            <a:r>
              <a:rPr lang="es-ES_tradnl" dirty="0"/>
              <a:t> and </a:t>
            </a:r>
            <a:r>
              <a:rPr lang="es-ES_tradnl" dirty="0" err="1"/>
              <a:t>operations</a:t>
            </a:r>
            <a:r>
              <a:rPr lang="es-ES_tradnl" dirty="0"/>
              <a:t>.</a:t>
            </a:r>
          </a:p>
          <a:p>
            <a:pPr>
              <a:buNone/>
            </a:pPr>
            <a:r>
              <a:rPr lang="es-ES_tradnl" dirty="0"/>
              <a:t>     ( define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functions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States</a:t>
            </a:r>
            <a:r>
              <a:rPr lang="es-ES_tradnl" dirty="0"/>
              <a:t> </a:t>
            </a:r>
            <a:r>
              <a:rPr lang="es-ES_tradnl" dirty="0" err="1"/>
              <a:t>Institutions</a:t>
            </a:r>
            <a:r>
              <a:rPr lang="es-ES_tradnl" dirty="0"/>
              <a:t>).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4509120"/>
            <a:ext cx="4038600" cy="1617043"/>
          </a:xfrm>
        </p:spPr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Democratic</a:t>
            </a:r>
            <a:r>
              <a:rPr lang="es-ES_tradnl" dirty="0"/>
              <a:t> </a:t>
            </a:r>
            <a:r>
              <a:rPr lang="es-ES_tradnl" dirty="0" err="1"/>
              <a:t>Systems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/>
              <a:t>Sovereignty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held</a:t>
            </a:r>
            <a:r>
              <a:rPr lang="es-ES_tradnl" dirty="0"/>
              <a:t> by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people</a:t>
            </a:r>
            <a:r>
              <a:rPr lang="es-ES_tradnl" dirty="0"/>
              <a:t>.</a:t>
            </a:r>
          </a:p>
          <a:p>
            <a:r>
              <a:rPr lang="es-ES_tradnl" dirty="0" err="1"/>
              <a:t>Citizens</a:t>
            </a:r>
            <a:r>
              <a:rPr lang="es-ES_tradnl" dirty="0"/>
              <a:t> </a:t>
            </a:r>
            <a:r>
              <a:rPr lang="es-ES_tradnl" dirty="0" err="1"/>
              <a:t>elect</a:t>
            </a:r>
            <a:r>
              <a:rPr lang="es-ES_tradnl" dirty="0"/>
              <a:t> </a:t>
            </a:r>
            <a:r>
              <a:rPr lang="es-ES_tradnl" dirty="0" err="1"/>
              <a:t>their</a:t>
            </a:r>
            <a:r>
              <a:rPr lang="es-ES_tradnl" dirty="0"/>
              <a:t> </a:t>
            </a:r>
            <a:r>
              <a:rPr lang="es-ES_tradnl" dirty="0" err="1"/>
              <a:t>political</a:t>
            </a:r>
            <a:r>
              <a:rPr lang="es-ES_tradnl" dirty="0"/>
              <a:t> </a:t>
            </a:r>
            <a:r>
              <a:rPr lang="es-ES_tradnl" dirty="0" err="1"/>
              <a:t>representatives</a:t>
            </a:r>
            <a:r>
              <a:rPr lang="es-ES_tradnl" dirty="0"/>
              <a:t>.</a:t>
            </a:r>
          </a:p>
          <a:p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choice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made </a:t>
            </a:r>
            <a:r>
              <a:rPr lang="es-ES_tradnl" dirty="0" err="1"/>
              <a:t>through</a:t>
            </a:r>
            <a:r>
              <a:rPr lang="es-ES_tradnl" dirty="0"/>
              <a:t> </a:t>
            </a:r>
            <a:r>
              <a:rPr lang="es-ES_tradnl" dirty="0" err="1"/>
              <a:t>an</a:t>
            </a:r>
            <a:r>
              <a:rPr lang="es-ES_tradnl" dirty="0"/>
              <a:t> electoral </a:t>
            </a:r>
            <a:r>
              <a:rPr lang="es-ES_tradnl" dirty="0" err="1"/>
              <a:t>system</a:t>
            </a:r>
            <a:r>
              <a:rPr lang="es-ES_tradnl" dirty="0"/>
              <a:t> </a:t>
            </a:r>
            <a:r>
              <a:rPr lang="es-ES_tradnl" dirty="0" err="1"/>
              <a:t>called</a:t>
            </a:r>
            <a:r>
              <a:rPr lang="es-ES_tradnl" dirty="0"/>
              <a:t> universal </a:t>
            </a:r>
            <a:r>
              <a:rPr lang="es-ES_tradnl" dirty="0" err="1"/>
              <a:t>suffrage</a:t>
            </a:r>
            <a:r>
              <a:rPr lang="es-ES_tradnl" dirty="0"/>
              <a:t>.</a:t>
            </a:r>
          </a:p>
          <a:p>
            <a:r>
              <a:rPr lang="es-ES_tradnl" dirty="0" err="1"/>
              <a:t>Democracies</a:t>
            </a:r>
            <a:r>
              <a:rPr lang="es-ES_tradnl" dirty="0"/>
              <a:t> are </a:t>
            </a:r>
            <a:r>
              <a:rPr lang="es-ES_tradnl" dirty="0" err="1"/>
              <a:t>multi-party</a:t>
            </a:r>
            <a:r>
              <a:rPr lang="es-ES_tradnl" dirty="0"/>
              <a:t>.</a:t>
            </a:r>
          </a:p>
          <a:p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parties</a:t>
            </a:r>
            <a:r>
              <a:rPr lang="es-ES_tradnl" dirty="0"/>
              <a:t> </a:t>
            </a:r>
            <a:r>
              <a:rPr lang="es-ES_tradnl" dirty="0" err="1"/>
              <a:t>respond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different</a:t>
            </a:r>
            <a:r>
              <a:rPr lang="es-ES_tradnl" dirty="0"/>
              <a:t> </a:t>
            </a:r>
            <a:r>
              <a:rPr lang="es-ES_tradnl" dirty="0" err="1"/>
              <a:t>ideologies</a:t>
            </a:r>
            <a:r>
              <a:rPr lang="es-ES_tradnl" dirty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Democratic</a:t>
            </a:r>
            <a:r>
              <a:rPr lang="es-ES" dirty="0"/>
              <a:t> </a:t>
            </a:r>
            <a:r>
              <a:rPr lang="es-ES" dirty="0" err="1"/>
              <a:t>Regimes</a:t>
            </a:r>
            <a:r>
              <a:rPr lang="es-ES" dirty="0"/>
              <a:t> can </a:t>
            </a:r>
            <a:r>
              <a:rPr lang="es-ES" dirty="0" err="1"/>
              <a:t>be</a:t>
            </a:r>
            <a:r>
              <a:rPr lang="es-ES" dirty="0"/>
              <a:t>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A. </a:t>
            </a:r>
            <a:r>
              <a:rPr lang="es-ES" dirty="0" err="1">
                <a:solidFill>
                  <a:srgbClr val="FF0000"/>
                </a:solidFill>
              </a:rPr>
              <a:t>Parliamentary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Monarchy</a:t>
            </a:r>
            <a:r>
              <a:rPr lang="es-ES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king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head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State</a:t>
            </a:r>
            <a:r>
              <a:rPr lang="es-ES_tradnl" dirty="0"/>
              <a:t> .</a:t>
            </a:r>
          </a:p>
          <a:p>
            <a:pPr lvl="1"/>
            <a:r>
              <a:rPr lang="es-ES_tradnl" dirty="0"/>
              <a:t>King </a:t>
            </a:r>
            <a:r>
              <a:rPr lang="es-ES_tradnl" dirty="0" err="1"/>
              <a:t>reigns</a:t>
            </a:r>
            <a:r>
              <a:rPr lang="es-ES_tradnl" dirty="0"/>
              <a:t>, </a:t>
            </a:r>
            <a:r>
              <a:rPr lang="es-ES_tradnl" dirty="0" err="1"/>
              <a:t>but</a:t>
            </a:r>
            <a:r>
              <a:rPr lang="es-ES_tradnl" dirty="0"/>
              <a:t> </a:t>
            </a:r>
            <a:r>
              <a:rPr lang="es-ES_tradnl" dirty="0" err="1"/>
              <a:t>does</a:t>
            </a:r>
            <a:r>
              <a:rPr lang="es-ES_tradnl" dirty="0"/>
              <a:t>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govern</a:t>
            </a:r>
            <a:r>
              <a:rPr lang="es-ES_tradnl" dirty="0"/>
              <a:t>.</a:t>
            </a:r>
          </a:p>
          <a:p>
            <a:pPr lvl="1"/>
            <a:r>
              <a:rPr lang="es-ES_tradnl" dirty="0" err="1"/>
              <a:t>Swear</a:t>
            </a:r>
            <a:r>
              <a:rPr lang="es-ES_tradnl" dirty="0"/>
              <a:t> </a:t>
            </a:r>
            <a:r>
              <a:rPr lang="es-ES_tradnl" dirty="0" err="1"/>
              <a:t>loyalty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Constitution</a:t>
            </a:r>
            <a:r>
              <a:rPr lang="es-ES_tradnl" dirty="0"/>
              <a:t> .</a:t>
            </a:r>
          </a:p>
          <a:p>
            <a:pPr lvl="1"/>
            <a:r>
              <a:rPr lang="es-ES_tradnl" dirty="0" err="1"/>
              <a:t>Sovereignty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held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people</a:t>
            </a:r>
            <a:r>
              <a:rPr lang="es-ES_tradnl" dirty="0"/>
              <a:t>.	</a:t>
            </a:r>
          </a:p>
          <a:p>
            <a:pPr>
              <a:buNone/>
            </a:pPr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B: </a:t>
            </a:r>
            <a:r>
              <a:rPr lang="es-ES" dirty="0" err="1">
                <a:solidFill>
                  <a:srgbClr val="FF0000"/>
                </a:solidFill>
              </a:rPr>
              <a:t>Republic</a:t>
            </a:r>
            <a:r>
              <a:rPr lang="es-ES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s-ES" dirty="0"/>
              <a:t>No </a:t>
            </a:r>
            <a:r>
              <a:rPr lang="es-ES" dirty="0" err="1"/>
              <a:t>king</a:t>
            </a:r>
            <a:r>
              <a:rPr lang="es-ES" dirty="0"/>
              <a:t>.</a:t>
            </a:r>
          </a:p>
          <a:p>
            <a:pPr lvl="1"/>
            <a:r>
              <a:rPr lang="es-ES" dirty="0" err="1"/>
              <a:t>President</a:t>
            </a:r>
            <a:r>
              <a:rPr lang="es-ES" dirty="0"/>
              <a:t> </a:t>
            </a:r>
            <a:r>
              <a:rPr lang="es-ES" dirty="0" err="1"/>
              <a:t>chosen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citizens</a:t>
            </a:r>
            <a:r>
              <a:rPr lang="es-ES" dirty="0"/>
              <a:t>.</a:t>
            </a:r>
          </a:p>
          <a:p>
            <a:pPr lvl="1"/>
            <a:r>
              <a:rPr lang="es-ES_tradnl" dirty="0" err="1"/>
              <a:t>Sovereignty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held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people</a:t>
            </a:r>
            <a:r>
              <a:rPr lang="es-ES_tradnl" dirty="0"/>
              <a:t>.</a:t>
            </a:r>
            <a:endParaRPr lang="es-ES" dirty="0"/>
          </a:p>
          <a:p>
            <a:pPr lvl="2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SPAIN 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77581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594453" y="2214554"/>
            <a:ext cx="27632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</a:t>
            </a:r>
            <a:r>
              <a:rPr lang="es-E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</a:t>
            </a:r>
            <a:r>
              <a:rPr lang="es-E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85918" y="3357562"/>
            <a:ext cx="271464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That</a:t>
            </a:r>
            <a:r>
              <a:rPr lang="es-ES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2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Establishes</a:t>
            </a:r>
            <a:r>
              <a:rPr lang="es-ES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286512" y="2500306"/>
            <a:ext cx="28574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S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1978</a:t>
            </a:r>
          </a:p>
          <a:p>
            <a:pPr algn="ctr">
              <a:buFont typeface="Arial" pitchFamily="34" charset="0"/>
              <a:buChar char="•"/>
            </a:pPr>
            <a:r>
              <a:rPr lang="es-E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Powers</a:t>
            </a:r>
            <a:r>
              <a:rPr lang="es-E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separation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es-ES" sz="2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People</a:t>
            </a:r>
            <a:r>
              <a:rPr lang="es-ES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2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Soberanity</a:t>
            </a:r>
            <a:endParaRPr lang="es-E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SPAIN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err="1"/>
              <a:t>Spain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a </a:t>
            </a:r>
            <a:r>
              <a:rPr lang="es-ES_tradnl" dirty="0" err="1"/>
              <a:t>Democratic</a:t>
            </a:r>
            <a:r>
              <a:rPr lang="es-ES_tradnl" dirty="0"/>
              <a:t> </a:t>
            </a:r>
            <a:r>
              <a:rPr lang="es-ES_tradnl" dirty="0" err="1"/>
              <a:t>State</a:t>
            </a:r>
            <a:r>
              <a:rPr lang="es-ES_tradnl" dirty="0"/>
              <a:t>, </a:t>
            </a:r>
            <a:r>
              <a:rPr lang="es-ES_tradnl" dirty="0" err="1"/>
              <a:t>based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national</a:t>
            </a:r>
            <a:r>
              <a:rPr lang="es-ES_tradnl" dirty="0"/>
              <a:t> </a:t>
            </a:r>
            <a:r>
              <a:rPr lang="es-ES_tradnl" dirty="0" err="1"/>
              <a:t>sovereignty</a:t>
            </a:r>
            <a:r>
              <a:rPr lang="es-ES_tradnl" dirty="0"/>
              <a:t> </a:t>
            </a:r>
            <a:r>
              <a:rPr lang="es-ES_tradnl" dirty="0" err="1"/>
              <a:t>and</a:t>
            </a:r>
            <a:r>
              <a:rPr lang="es-ES_tradnl" dirty="0"/>
              <a:t> universal </a:t>
            </a:r>
            <a:r>
              <a:rPr lang="es-ES_tradnl" dirty="0" err="1"/>
              <a:t>suffrage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Spanish</a:t>
            </a:r>
            <a:r>
              <a:rPr lang="es-ES_tradnl" dirty="0"/>
              <a:t> </a:t>
            </a:r>
            <a:r>
              <a:rPr lang="es-ES_tradnl" dirty="0" err="1"/>
              <a:t>State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b="1" u="sng" dirty="0"/>
              <a:t>a </a:t>
            </a:r>
            <a:r>
              <a:rPr lang="es-ES_tradnl" b="1" u="sng" dirty="0" err="1"/>
              <a:t>Parliamentary</a:t>
            </a:r>
            <a:r>
              <a:rPr lang="es-ES_tradnl" b="1" u="sng" dirty="0"/>
              <a:t> </a:t>
            </a:r>
            <a:r>
              <a:rPr lang="es-ES_tradnl" b="1" u="sng" dirty="0" err="1"/>
              <a:t>monarchy</a:t>
            </a:r>
            <a:r>
              <a:rPr lang="es-ES_tradnl" b="1" u="sng" dirty="0"/>
              <a:t>.</a:t>
            </a:r>
          </a:p>
          <a:p>
            <a:endParaRPr lang="es-ES_tradnl" dirty="0"/>
          </a:p>
          <a:p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king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head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State</a:t>
            </a:r>
            <a:r>
              <a:rPr lang="es-ES_tradnl" dirty="0"/>
              <a:t>, </a:t>
            </a:r>
            <a:r>
              <a:rPr lang="es-ES_tradnl" dirty="0" err="1"/>
              <a:t>the</a:t>
            </a:r>
            <a:r>
              <a:rPr lang="es-ES_tradnl" dirty="0"/>
              <a:t> head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army</a:t>
            </a:r>
            <a:r>
              <a:rPr lang="es-ES_tradnl"/>
              <a:t>, </a:t>
            </a:r>
            <a:r>
              <a:rPr lang="es-ES_tradnl" dirty="0" err="1"/>
              <a:t>the</a:t>
            </a:r>
            <a:r>
              <a:rPr lang="es-ES_tradnl" dirty="0"/>
              <a:t> symbol of </a:t>
            </a:r>
            <a:r>
              <a:rPr lang="es-ES_tradnl" dirty="0" err="1"/>
              <a:t>its</a:t>
            </a:r>
            <a:r>
              <a:rPr lang="es-ES_tradnl" dirty="0"/>
              <a:t> </a:t>
            </a:r>
            <a:r>
              <a:rPr lang="es-ES_tradnl" dirty="0" err="1"/>
              <a:t>unity</a:t>
            </a:r>
            <a:r>
              <a:rPr lang="es-ES_tradnl" dirty="0"/>
              <a:t> and </a:t>
            </a:r>
            <a:r>
              <a:rPr lang="es-ES_tradnl" dirty="0" err="1"/>
              <a:t>its</a:t>
            </a:r>
            <a:r>
              <a:rPr lang="es-ES_tradnl" dirty="0"/>
              <a:t> </a:t>
            </a:r>
            <a:r>
              <a:rPr lang="es-ES_tradnl" dirty="0" err="1"/>
              <a:t>highest</a:t>
            </a:r>
            <a:r>
              <a:rPr lang="es-ES_tradnl" dirty="0"/>
              <a:t> </a:t>
            </a:r>
            <a:r>
              <a:rPr lang="es-ES_tradnl" dirty="0" err="1"/>
              <a:t>representative</a:t>
            </a:r>
            <a:r>
              <a:rPr lang="es-ES_tradnl" dirty="0"/>
              <a:t>, </a:t>
            </a:r>
            <a:r>
              <a:rPr lang="es-ES_tradnl" dirty="0" err="1"/>
              <a:t>but</a:t>
            </a:r>
            <a:r>
              <a:rPr lang="es-ES_tradnl" dirty="0"/>
              <a:t> has no </a:t>
            </a:r>
            <a:r>
              <a:rPr lang="es-ES_tradnl" dirty="0" err="1"/>
              <a:t>political</a:t>
            </a:r>
            <a:r>
              <a:rPr lang="es-ES_tradnl" dirty="0"/>
              <a:t> </a:t>
            </a:r>
            <a:r>
              <a:rPr lang="es-ES_tradnl" dirty="0" err="1"/>
              <a:t>power</a:t>
            </a:r>
            <a:r>
              <a:rPr lang="es-ES_tradnl" dirty="0"/>
              <a:t>.</a:t>
            </a:r>
          </a:p>
        </p:txBody>
      </p:sp>
      <p:pic>
        <p:nvPicPr>
          <p:cNvPr id="5" name="4 Marcador de contenido" descr="rspanish monarchy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0152" y="2420888"/>
            <a:ext cx="2935962" cy="187220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Parliamentary</a:t>
            </a:r>
            <a:r>
              <a:rPr lang="es-ES_tradnl" dirty="0"/>
              <a:t> </a:t>
            </a:r>
            <a:r>
              <a:rPr lang="es-ES_tradnl" dirty="0" err="1"/>
              <a:t>Monarchy</a:t>
            </a:r>
            <a:r>
              <a:rPr lang="es-ES_tradnl" dirty="0"/>
              <a:t>: </a:t>
            </a:r>
            <a:r>
              <a:rPr lang="es-ES_tradnl" dirty="0" err="1"/>
              <a:t>Spain</a:t>
            </a:r>
            <a:endParaRPr lang="es-ES_tradnl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political</a:t>
            </a:r>
            <a:r>
              <a:rPr lang="es-ES_tradnl" dirty="0"/>
              <a:t> </a:t>
            </a:r>
            <a:r>
              <a:rPr lang="es-ES_tradnl" dirty="0" err="1"/>
              <a:t>system</a:t>
            </a:r>
            <a:r>
              <a:rPr lang="es-ES_tradnl" dirty="0"/>
              <a:t> in </a:t>
            </a:r>
            <a:r>
              <a:rPr lang="es-ES_tradnl" dirty="0" err="1"/>
              <a:t>Spain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regulated</a:t>
            </a:r>
            <a:r>
              <a:rPr lang="es-ES_tradnl" dirty="0"/>
              <a:t> by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Spanish</a:t>
            </a:r>
            <a:r>
              <a:rPr lang="es-ES_tradnl" dirty="0"/>
              <a:t> </a:t>
            </a:r>
            <a:r>
              <a:rPr lang="es-ES_tradnl" dirty="0" err="1"/>
              <a:t>Constitution</a:t>
            </a:r>
            <a:r>
              <a:rPr lang="es-ES_tradnl" dirty="0"/>
              <a:t>, </a:t>
            </a:r>
            <a:r>
              <a:rPr lang="es-ES_tradnl" dirty="0" err="1"/>
              <a:t>which</a:t>
            </a:r>
            <a:r>
              <a:rPr lang="es-ES_tradnl" dirty="0"/>
              <a:t> </a:t>
            </a:r>
            <a:r>
              <a:rPr lang="es-ES_tradnl" dirty="0" err="1"/>
              <a:t>was</a:t>
            </a:r>
            <a:r>
              <a:rPr lang="es-ES_tradnl" dirty="0"/>
              <a:t> </a:t>
            </a:r>
            <a:r>
              <a:rPr lang="es-ES_tradnl" dirty="0" err="1"/>
              <a:t>ratified</a:t>
            </a:r>
            <a:r>
              <a:rPr lang="es-ES_tradnl" dirty="0"/>
              <a:t> by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referendum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b="1" u="sng" dirty="0"/>
              <a:t>6th </a:t>
            </a:r>
            <a:r>
              <a:rPr lang="es-ES_tradnl" b="1" u="sng" dirty="0" err="1"/>
              <a:t>December</a:t>
            </a:r>
            <a:r>
              <a:rPr lang="es-ES_tradnl" b="1" u="sng" dirty="0"/>
              <a:t> 1978.</a:t>
            </a:r>
          </a:p>
          <a:p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constitution</a:t>
            </a:r>
            <a:r>
              <a:rPr lang="es-ES_tradnl" dirty="0"/>
              <a:t> </a:t>
            </a:r>
            <a:r>
              <a:rPr lang="es-ES_tradnl" dirty="0" err="1"/>
              <a:t>includes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fundamental </a:t>
            </a:r>
            <a:r>
              <a:rPr lang="es-ES_tradnl" dirty="0" err="1"/>
              <a:t>principles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Spanish</a:t>
            </a:r>
            <a:r>
              <a:rPr lang="es-ES_tradnl" dirty="0"/>
              <a:t> </a:t>
            </a:r>
            <a:r>
              <a:rPr lang="es-ES_tradnl" dirty="0" err="1"/>
              <a:t>State</a:t>
            </a:r>
            <a:r>
              <a:rPr lang="es-ES_tradnl" dirty="0"/>
              <a:t>:</a:t>
            </a:r>
          </a:p>
        </p:txBody>
      </p:sp>
      <p:pic>
        <p:nvPicPr>
          <p:cNvPr id="4" name="3 Marcador de contenido" descr="resyes de esp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714884"/>
            <a:ext cx="2591848" cy="17247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8496944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ES_tradnl" dirty="0" err="1"/>
              <a:t>Spain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a </a:t>
            </a:r>
            <a:r>
              <a:rPr lang="es-ES_tradnl" dirty="0" err="1"/>
              <a:t>Parliamentary</a:t>
            </a:r>
            <a:r>
              <a:rPr lang="es-ES_tradnl" dirty="0"/>
              <a:t> </a:t>
            </a:r>
            <a:r>
              <a:rPr lang="es-ES_tradnl" dirty="0" err="1"/>
              <a:t>Monarchy</a:t>
            </a:r>
            <a:r>
              <a:rPr lang="es-ES_tradnl" dirty="0"/>
              <a:t>= </a:t>
            </a:r>
            <a:r>
              <a:rPr lang="es-ES_tradnl" dirty="0" err="1"/>
              <a:t>Type</a:t>
            </a:r>
            <a:r>
              <a:rPr lang="es-ES_tradnl" dirty="0"/>
              <a:t> of </a:t>
            </a:r>
            <a:r>
              <a:rPr lang="es-ES_tradnl" dirty="0" err="1"/>
              <a:t>monarchy</a:t>
            </a:r>
            <a:r>
              <a:rPr lang="es-ES_tradnl" dirty="0"/>
              <a:t> in </a:t>
            </a:r>
            <a:r>
              <a:rPr lang="es-ES_tradnl" dirty="0" err="1"/>
              <a:t>which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king</a:t>
            </a:r>
            <a:r>
              <a:rPr lang="es-ES_tradnl" dirty="0"/>
              <a:t> has no real, </a:t>
            </a:r>
            <a:r>
              <a:rPr lang="es-ES_tradnl" dirty="0" err="1"/>
              <a:t>political</a:t>
            </a:r>
            <a:r>
              <a:rPr lang="es-ES_tradnl" dirty="0"/>
              <a:t> </a:t>
            </a:r>
            <a:r>
              <a:rPr lang="es-ES_tradnl" dirty="0" err="1"/>
              <a:t>power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dirty="0"/>
              <a:t>2. </a:t>
            </a:r>
            <a:r>
              <a:rPr lang="es-ES_tradnl" dirty="0" err="1"/>
              <a:t>Swear</a:t>
            </a:r>
            <a:r>
              <a:rPr lang="es-ES_tradnl" dirty="0"/>
              <a:t> </a:t>
            </a:r>
            <a:r>
              <a:rPr lang="es-ES_tradnl" dirty="0" err="1"/>
              <a:t>loyalty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Constitution</a:t>
            </a:r>
            <a:r>
              <a:rPr lang="es-ES_tradnl" dirty="0"/>
              <a:t>. </a:t>
            </a:r>
            <a:r>
              <a:rPr lang="es-ES_tradnl" dirty="0" err="1"/>
              <a:t>It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said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:“King </a:t>
            </a:r>
            <a:r>
              <a:rPr lang="es-ES_tradnl" dirty="0" err="1"/>
              <a:t>reigns</a:t>
            </a:r>
            <a:r>
              <a:rPr lang="es-ES_tradnl" dirty="0"/>
              <a:t>, </a:t>
            </a:r>
            <a:r>
              <a:rPr lang="es-ES_tradnl" dirty="0" err="1"/>
              <a:t>but</a:t>
            </a:r>
            <a:r>
              <a:rPr lang="es-ES_tradnl" dirty="0"/>
              <a:t> </a:t>
            </a:r>
            <a:r>
              <a:rPr lang="es-ES_tradnl" dirty="0" err="1"/>
              <a:t>does</a:t>
            </a:r>
            <a:r>
              <a:rPr lang="es-ES_tradnl" dirty="0"/>
              <a:t>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govern</a:t>
            </a:r>
            <a:r>
              <a:rPr lang="es-ES_tradnl" dirty="0"/>
              <a:t>”.</a:t>
            </a:r>
          </a:p>
          <a:p>
            <a:endParaRPr lang="es-ES_tradnl" dirty="0"/>
          </a:p>
        </p:txBody>
      </p:sp>
      <p:pic>
        <p:nvPicPr>
          <p:cNvPr id="1026" name="Picture 2" descr="Resultado de imagen de reyes de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77072"/>
            <a:ext cx="3417554" cy="2990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OBJECTIVES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ANALISE THE STRUCTURE OF A </a:t>
            </a:r>
            <a:r>
              <a:rPr lang="es-ES" b="1" dirty="0"/>
              <a:t>STATE</a:t>
            </a:r>
            <a:r>
              <a:rPr lang="es-E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UNDERSTAND THE IMPORTANCE OF </a:t>
            </a:r>
            <a:r>
              <a:rPr lang="es-ES_tradnl" b="1" dirty="0"/>
              <a:t>DEMOCRACY</a:t>
            </a:r>
            <a:r>
              <a:rPr lang="es-ES_tradnl" dirty="0"/>
              <a:t> AND STUDY THE PRINCIPAL FEATURES.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UNDERSTAND THE </a:t>
            </a:r>
            <a:r>
              <a:rPr lang="es-ES" b="1" dirty="0"/>
              <a:t>TERRITORIAL ORGANISATION </a:t>
            </a:r>
            <a:r>
              <a:rPr lang="es-ES" dirty="0"/>
              <a:t>OF SPAIN.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STUDY THE </a:t>
            </a:r>
            <a:r>
              <a:rPr lang="es-ES" b="1" dirty="0"/>
              <a:t>INTERNATIONAL RELATIONS </a:t>
            </a:r>
            <a:r>
              <a:rPr lang="es-ES" dirty="0"/>
              <a:t>AND GLOBALISATION.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EXPLAIN THE </a:t>
            </a:r>
            <a:r>
              <a:rPr lang="es-ES" b="1" dirty="0"/>
              <a:t>SUPRANATIONAL ORGANISATIONS </a:t>
            </a:r>
            <a:r>
              <a:rPr lang="es-ES" dirty="0"/>
              <a:t>AND</a:t>
            </a:r>
            <a:r>
              <a:rPr lang="es-ES" b="1" dirty="0"/>
              <a:t> NGO´S.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AB7DE1-2E65-4EA5-91D4-42C1584A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King´s</a:t>
            </a:r>
            <a:r>
              <a:rPr lang="es-ES" dirty="0"/>
              <a:t> </a:t>
            </a:r>
            <a:r>
              <a:rPr lang="es-ES" dirty="0" err="1"/>
              <a:t>functions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C7C4832-39F2-4DC1-9C6F-BD06E8E66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474840" cy="4929411"/>
          </a:xfrm>
        </p:spPr>
        <p:txBody>
          <a:bodyPr>
            <a:normAutofit lnSpcReduction="10000"/>
          </a:bodyPr>
          <a:lstStyle/>
          <a:p>
            <a:r>
              <a:rPr lang="es-ES" dirty="0" err="1"/>
              <a:t>Represents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State</a:t>
            </a:r>
            <a:r>
              <a:rPr lang="es-ES" dirty="0"/>
              <a:t>.</a:t>
            </a:r>
          </a:p>
          <a:p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referee and </a:t>
            </a:r>
            <a:r>
              <a:rPr lang="es-ES" dirty="0" err="1"/>
              <a:t>chair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spanish</a:t>
            </a:r>
            <a:r>
              <a:rPr lang="es-ES" dirty="0"/>
              <a:t>  </a:t>
            </a:r>
            <a:r>
              <a:rPr lang="es-ES" dirty="0" err="1"/>
              <a:t>Institutions</a:t>
            </a:r>
            <a:r>
              <a:rPr lang="es-ES" dirty="0"/>
              <a:t>.</a:t>
            </a:r>
          </a:p>
          <a:p>
            <a:r>
              <a:rPr lang="es-ES" dirty="0" err="1"/>
              <a:t>Advisor</a:t>
            </a:r>
            <a:r>
              <a:rPr lang="es-ES" dirty="0"/>
              <a:t> ( </a:t>
            </a:r>
            <a:r>
              <a:rPr lang="es-ES" dirty="0" err="1"/>
              <a:t>Parliament</a:t>
            </a:r>
            <a:r>
              <a:rPr lang="es-ES" dirty="0"/>
              <a:t>, </a:t>
            </a:r>
            <a:r>
              <a:rPr lang="es-ES" dirty="0" err="1"/>
              <a:t>Government</a:t>
            </a:r>
            <a:r>
              <a:rPr lang="es-ES" dirty="0"/>
              <a:t>, </a:t>
            </a:r>
            <a:r>
              <a:rPr lang="es-ES" dirty="0" err="1"/>
              <a:t>justice</a:t>
            </a:r>
            <a:r>
              <a:rPr lang="es-ES" dirty="0"/>
              <a:t> </a:t>
            </a:r>
            <a:r>
              <a:rPr lang="es-ES" dirty="0" err="1"/>
              <a:t>tribunals</a:t>
            </a:r>
            <a:r>
              <a:rPr lang="es-ES" dirty="0"/>
              <a:t>).</a:t>
            </a:r>
          </a:p>
          <a:p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highest</a:t>
            </a:r>
            <a:r>
              <a:rPr lang="es-ES" dirty="0"/>
              <a:t> International </a:t>
            </a:r>
            <a:r>
              <a:rPr lang="es-ES" dirty="0" err="1"/>
              <a:t>Relations</a:t>
            </a:r>
            <a:r>
              <a:rPr lang="es-ES"/>
              <a:t> representative</a:t>
            </a:r>
            <a:r>
              <a:rPr lang="es-ES" dirty="0"/>
              <a:t>.</a:t>
            </a:r>
          </a:p>
          <a:p>
            <a:r>
              <a:rPr lang="es-ES_tradnl" dirty="0"/>
              <a:t>King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hereditary</a:t>
            </a:r>
            <a:r>
              <a:rPr lang="es-ES_tradnl" dirty="0"/>
              <a:t> and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lifetime</a:t>
            </a:r>
            <a:r>
              <a:rPr lang="es-ES_tradnl" dirty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D341845-3B5E-4089-9530-A0E87477D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6096" y="1722511"/>
            <a:ext cx="3707904" cy="4281339"/>
          </a:xfrm>
        </p:spPr>
        <p:txBody>
          <a:bodyPr>
            <a:normAutofit lnSpcReduction="10000"/>
          </a:bodyPr>
          <a:lstStyle/>
          <a:p>
            <a:r>
              <a:rPr lang="es-ES" dirty="0"/>
              <a:t>He </a:t>
            </a:r>
            <a:r>
              <a:rPr lang="es-ES" dirty="0" err="1"/>
              <a:t>can´t</a:t>
            </a:r>
            <a:r>
              <a:rPr lang="es-ES" dirty="0"/>
              <a:t> </a:t>
            </a:r>
            <a:r>
              <a:rPr lang="es-ES" dirty="0" err="1"/>
              <a:t>create</a:t>
            </a:r>
            <a:r>
              <a:rPr lang="es-ES" dirty="0"/>
              <a:t> </a:t>
            </a:r>
            <a:r>
              <a:rPr lang="es-ES" dirty="0" err="1"/>
              <a:t>laws</a:t>
            </a:r>
            <a:r>
              <a:rPr lang="es-ES" dirty="0"/>
              <a:t>.</a:t>
            </a:r>
          </a:p>
          <a:p>
            <a:r>
              <a:rPr lang="es-ES" dirty="0"/>
              <a:t>He </a:t>
            </a:r>
            <a:r>
              <a:rPr lang="es-ES" dirty="0" err="1"/>
              <a:t>can´t</a:t>
            </a:r>
            <a:r>
              <a:rPr lang="es-ES" dirty="0"/>
              <a:t> </a:t>
            </a:r>
            <a:r>
              <a:rPr lang="es-ES" dirty="0" err="1"/>
              <a:t>judge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669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/>
              <a:t>Monarchy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r>
              <a:rPr lang="es-ES" dirty="0" err="1"/>
              <a:t>Brief</a:t>
            </a:r>
            <a:r>
              <a:rPr lang="es-ES" dirty="0"/>
              <a:t> </a:t>
            </a:r>
            <a:r>
              <a:rPr lang="es-ES" dirty="0" err="1"/>
              <a:t>history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Spanish</a:t>
            </a:r>
            <a:r>
              <a:rPr lang="es-ES" dirty="0"/>
              <a:t> Royal </a:t>
            </a:r>
            <a:r>
              <a:rPr lang="es-ES" dirty="0" err="1"/>
              <a:t>Dynasty</a:t>
            </a:r>
            <a:endParaRPr lang="es-ES" dirty="0"/>
          </a:p>
          <a:p>
            <a:r>
              <a:rPr lang="es-ES" dirty="0">
                <a:hlinkClick r:id="rId2"/>
              </a:rPr>
              <a:t>https://www.youtube.com/watch?v=1HQGBFwRi_Q</a:t>
            </a:r>
            <a:endParaRPr lang="es-ES" dirty="0"/>
          </a:p>
          <a:p>
            <a:r>
              <a:rPr lang="es-ES" dirty="0"/>
              <a:t>6 min.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4 Marcador de contenido" descr="linea susesori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634752" cy="394343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Democracy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64809996"/>
              </p:ext>
            </p:extLst>
          </p:nvPr>
        </p:nvGraphicFramePr>
        <p:xfrm>
          <a:off x="457200" y="1600200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10" name="9 Marcador de contenido" descr="Division of powers spa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115745" cy="6086809"/>
          </a:xfrm>
        </p:spPr>
      </p:pic>
      <p:sp>
        <p:nvSpPr>
          <p:cNvPr id="3" name="CuadroTexto 2"/>
          <p:cNvSpPr txBox="1"/>
          <p:nvPr/>
        </p:nvSpPr>
        <p:spPr>
          <a:xfrm>
            <a:off x="2195736" y="154766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932040" y="1547664"/>
            <a:ext cx="38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B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236296" y="14176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C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643042" y="857232"/>
            <a:ext cx="64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1.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A. </a:t>
            </a:r>
            <a:r>
              <a:rPr lang="es-ES_tradnl" dirty="0" err="1"/>
              <a:t>Legislative</a:t>
            </a:r>
            <a:r>
              <a:rPr lang="es-ES_tradnl" dirty="0"/>
              <a:t> </a:t>
            </a:r>
            <a:r>
              <a:rPr lang="es-ES_tradnl" dirty="0" err="1"/>
              <a:t>Power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r>
              <a:rPr lang="es-ES_tradnl" dirty="0" err="1"/>
              <a:t>Excercised</a:t>
            </a:r>
            <a:r>
              <a:rPr lang="es-ES_tradnl" dirty="0"/>
              <a:t> by  Cortes Generales. (</a:t>
            </a:r>
            <a:r>
              <a:rPr lang="es-ES_tradnl" dirty="0" err="1"/>
              <a:t>Houses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Parliament</a:t>
            </a:r>
            <a:r>
              <a:rPr lang="es-ES_tradnl" dirty="0"/>
              <a:t>)</a:t>
            </a:r>
          </a:p>
          <a:p>
            <a:endParaRPr lang="es-ES_tradnl" dirty="0"/>
          </a:p>
          <a:p>
            <a:r>
              <a:rPr lang="es-ES_tradnl" dirty="0" err="1"/>
              <a:t>Congress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Deputies</a:t>
            </a:r>
            <a:r>
              <a:rPr lang="es-ES_tradnl" dirty="0"/>
              <a:t>          </a:t>
            </a:r>
            <a:r>
              <a:rPr lang="es-ES_tradnl" dirty="0" err="1"/>
              <a:t>and</a:t>
            </a:r>
            <a:r>
              <a:rPr lang="es-ES_tradnl" dirty="0"/>
              <a:t>      </a:t>
            </a:r>
            <a:r>
              <a:rPr lang="es-ES_tradnl" dirty="0" err="1"/>
              <a:t>Senate</a:t>
            </a:r>
            <a:r>
              <a:rPr lang="es-ES_tradnl" dirty="0"/>
              <a:t>.</a:t>
            </a:r>
          </a:p>
          <a:p>
            <a:pPr>
              <a:buNone/>
            </a:pPr>
            <a:r>
              <a:rPr lang="es-ES_tradnl" dirty="0"/>
              <a:t>              </a:t>
            </a:r>
          </a:p>
          <a:p>
            <a:endParaRPr lang="es-ES_tradnl" dirty="0"/>
          </a:p>
          <a:p>
            <a:endParaRPr lang="es-ES" dirty="0"/>
          </a:p>
        </p:txBody>
      </p:sp>
      <p:pic>
        <p:nvPicPr>
          <p:cNvPr id="8" name="7 Marcador de contenido" descr="congreso de diputado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645024"/>
            <a:ext cx="4834880" cy="302433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B. </a:t>
            </a:r>
            <a:r>
              <a:rPr lang="es-ES_tradnl" dirty="0" err="1"/>
              <a:t>Executive</a:t>
            </a:r>
            <a:r>
              <a:rPr lang="es-ES_tradnl" dirty="0"/>
              <a:t> </a:t>
            </a:r>
            <a:r>
              <a:rPr lang="es-ES_tradnl" dirty="0" err="1"/>
              <a:t>Power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s-ES_tradnl" sz="3200" dirty="0" err="1"/>
              <a:t>Exercised</a:t>
            </a:r>
            <a:r>
              <a:rPr lang="es-ES_tradnl" sz="3200" dirty="0"/>
              <a:t> by </a:t>
            </a:r>
            <a:r>
              <a:rPr lang="es-ES_tradnl" sz="3200" dirty="0" err="1"/>
              <a:t>the</a:t>
            </a:r>
            <a:r>
              <a:rPr lang="es-ES_tradnl" sz="3200" dirty="0"/>
              <a:t> </a:t>
            </a:r>
            <a:r>
              <a:rPr lang="es-ES_tradnl" sz="3200" dirty="0" err="1"/>
              <a:t>government</a:t>
            </a:r>
            <a:r>
              <a:rPr lang="es-ES_tradnl" sz="3200" dirty="0"/>
              <a:t>,</a:t>
            </a:r>
          </a:p>
          <a:p>
            <a:pPr>
              <a:buNone/>
            </a:pPr>
            <a:r>
              <a:rPr lang="es-ES_tradnl" sz="3200" dirty="0"/>
              <a:t>   </a:t>
            </a:r>
            <a:r>
              <a:rPr lang="es-ES_tradnl" sz="3200" dirty="0" err="1"/>
              <a:t>which</a:t>
            </a:r>
            <a:r>
              <a:rPr lang="es-ES_tradnl" sz="3200" dirty="0"/>
              <a:t> </a:t>
            </a:r>
            <a:r>
              <a:rPr lang="es-ES_tradnl" sz="3200" dirty="0" err="1"/>
              <a:t>is</a:t>
            </a:r>
            <a:r>
              <a:rPr lang="es-ES_tradnl" sz="3200" dirty="0"/>
              <a:t> responsable </a:t>
            </a:r>
            <a:r>
              <a:rPr lang="es-ES_tradnl" sz="3200" dirty="0" err="1"/>
              <a:t>for</a:t>
            </a:r>
            <a:r>
              <a:rPr lang="es-ES_tradnl" sz="3200" dirty="0"/>
              <a:t> </a:t>
            </a:r>
            <a:r>
              <a:rPr lang="es-ES_tradnl" sz="3200" dirty="0" err="1"/>
              <a:t>applying</a:t>
            </a:r>
            <a:r>
              <a:rPr lang="es-ES_tradnl" sz="3200" dirty="0"/>
              <a:t> </a:t>
            </a:r>
            <a:r>
              <a:rPr lang="es-ES_tradnl" sz="3200" dirty="0" err="1"/>
              <a:t>laws</a:t>
            </a:r>
            <a:r>
              <a:rPr lang="es-ES_tradnl" sz="3200" dirty="0"/>
              <a:t> </a:t>
            </a:r>
            <a:r>
              <a:rPr lang="es-ES_tradnl" sz="3200" dirty="0" err="1"/>
              <a:t>and</a:t>
            </a:r>
            <a:r>
              <a:rPr lang="es-ES_tradnl" sz="3200" dirty="0"/>
              <a:t> </a:t>
            </a:r>
            <a:r>
              <a:rPr lang="es-ES_tradnl" sz="3200" dirty="0" err="1"/>
              <a:t>taking</a:t>
            </a:r>
            <a:r>
              <a:rPr lang="es-ES_tradnl" sz="3200" dirty="0"/>
              <a:t> </a:t>
            </a:r>
            <a:r>
              <a:rPr lang="es-ES_tradnl" sz="3200" dirty="0" err="1"/>
              <a:t>political</a:t>
            </a:r>
            <a:r>
              <a:rPr lang="es-ES_tradnl" sz="3200" dirty="0"/>
              <a:t> </a:t>
            </a:r>
            <a:r>
              <a:rPr lang="es-ES_tradnl" sz="3200" dirty="0" err="1"/>
              <a:t>decisions</a:t>
            </a:r>
            <a:r>
              <a:rPr lang="es-ES_tradnl" sz="3200" dirty="0"/>
              <a:t>.</a:t>
            </a:r>
            <a:endParaRPr lang="es-ES" sz="3200" dirty="0"/>
          </a:p>
        </p:txBody>
      </p:sp>
      <p:pic>
        <p:nvPicPr>
          <p:cNvPr id="5" name="4 Marcador de contenido" descr="Rajoy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39752" y="3429000"/>
            <a:ext cx="5050904" cy="324036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Ministers</a:t>
            </a:r>
            <a:endParaRPr lang="es-ES" dirty="0"/>
          </a:p>
        </p:txBody>
      </p:sp>
      <p:pic>
        <p:nvPicPr>
          <p:cNvPr id="5" name="4 Marcador de contenido" descr="Ministers in Spai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7499176" cy="4680519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6248" y="3857628"/>
            <a:ext cx="145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.</a:t>
            </a:r>
            <a:r>
              <a:rPr lang="es-ES" dirty="0"/>
              <a:t> </a:t>
            </a:r>
            <a:r>
              <a:rPr lang="es-ES" dirty="0" err="1"/>
              <a:t>Presidency</a:t>
            </a: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C. Judicial </a:t>
            </a:r>
            <a:r>
              <a:rPr lang="es-ES_tradnl" dirty="0" err="1"/>
              <a:t>Power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r>
              <a:rPr lang="es-ES_tradnl" dirty="0" err="1"/>
              <a:t>Excercised</a:t>
            </a:r>
            <a:r>
              <a:rPr lang="es-ES_tradnl" dirty="0"/>
              <a:t> by </a:t>
            </a:r>
            <a:r>
              <a:rPr lang="es-ES_tradnl" dirty="0" err="1"/>
              <a:t>judges</a:t>
            </a:r>
            <a:r>
              <a:rPr lang="es-ES_tradnl" dirty="0"/>
              <a:t>, </a:t>
            </a:r>
            <a:r>
              <a:rPr lang="es-ES_tradnl" dirty="0" err="1"/>
              <a:t>who</a:t>
            </a:r>
            <a:r>
              <a:rPr lang="es-ES_tradnl" dirty="0"/>
              <a:t> are </a:t>
            </a:r>
            <a:r>
              <a:rPr lang="es-ES_tradnl" dirty="0" err="1"/>
              <a:t>responsible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passing</a:t>
            </a:r>
            <a:r>
              <a:rPr lang="es-ES_tradnl" dirty="0"/>
              <a:t> </a:t>
            </a:r>
            <a:r>
              <a:rPr lang="es-ES_tradnl" dirty="0" err="1"/>
              <a:t>judgment</a:t>
            </a:r>
            <a:r>
              <a:rPr lang="es-ES_tradnl" dirty="0"/>
              <a:t> </a:t>
            </a:r>
            <a:r>
              <a:rPr lang="es-ES_tradnl" dirty="0" err="1"/>
              <a:t>and</a:t>
            </a:r>
            <a:r>
              <a:rPr lang="es-ES_tradnl" dirty="0"/>
              <a:t> </a:t>
            </a:r>
            <a:r>
              <a:rPr lang="es-ES_tradnl" dirty="0" err="1"/>
              <a:t>resolving</a:t>
            </a:r>
            <a:r>
              <a:rPr lang="es-ES_tradnl" dirty="0"/>
              <a:t> </a:t>
            </a:r>
            <a:r>
              <a:rPr lang="es-ES_tradnl" dirty="0" err="1"/>
              <a:t>conflicts</a:t>
            </a:r>
            <a:r>
              <a:rPr lang="es-ES_tradnl" dirty="0"/>
              <a:t> in </a:t>
            </a:r>
            <a:r>
              <a:rPr lang="es-ES_tradnl" dirty="0" err="1"/>
              <a:t>accordance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law</a:t>
            </a:r>
            <a:r>
              <a:rPr lang="es-ES_tradnl" dirty="0"/>
              <a:t>, </a:t>
            </a:r>
            <a:r>
              <a:rPr lang="es-ES_tradnl" dirty="0" err="1"/>
              <a:t>so</a:t>
            </a:r>
            <a:r>
              <a:rPr lang="es-ES_tradnl" dirty="0"/>
              <a:t> </a:t>
            </a:r>
            <a:r>
              <a:rPr lang="es-ES_tradnl" dirty="0" err="1"/>
              <a:t>guaranteeing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laws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enforced</a:t>
            </a:r>
            <a:r>
              <a:rPr lang="es-ES_tradnl" dirty="0"/>
              <a:t>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3933056"/>
            <a:ext cx="4038600" cy="2193107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 ELECTIONS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types</a:t>
            </a:r>
            <a:r>
              <a:rPr lang="es-ES" dirty="0"/>
              <a:t> of </a:t>
            </a:r>
            <a:r>
              <a:rPr lang="es-ES" dirty="0" err="1"/>
              <a:t>mechanisms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citizens</a:t>
            </a:r>
            <a:r>
              <a:rPr lang="es-ES" dirty="0"/>
              <a:t> are </a:t>
            </a:r>
            <a:r>
              <a:rPr lang="es-ES" dirty="0" err="1"/>
              <a:t>involved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exercise</a:t>
            </a:r>
            <a:r>
              <a:rPr lang="es-ES" dirty="0"/>
              <a:t> of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</a:t>
            </a:r>
            <a:r>
              <a:rPr lang="es-ES" dirty="0" err="1"/>
              <a:t>voting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Can </a:t>
            </a:r>
            <a:r>
              <a:rPr lang="es-ES" dirty="0" err="1"/>
              <a:t>be</a:t>
            </a:r>
            <a:r>
              <a:rPr lang="es-ES" dirty="0"/>
              <a:t> :</a:t>
            </a:r>
          </a:p>
          <a:p>
            <a:r>
              <a:rPr lang="es-ES" dirty="0"/>
              <a:t>A. </a:t>
            </a:r>
            <a:r>
              <a:rPr lang="es-ES" dirty="0" err="1"/>
              <a:t>Direct</a:t>
            </a:r>
            <a:r>
              <a:rPr lang="es-ES" dirty="0"/>
              <a:t> (</a:t>
            </a:r>
            <a:r>
              <a:rPr lang="es-ES" b="1" dirty="0" err="1"/>
              <a:t>Referendum</a:t>
            </a:r>
            <a:r>
              <a:rPr lang="es-ES" dirty="0"/>
              <a:t>).</a:t>
            </a:r>
          </a:p>
          <a:p>
            <a:r>
              <a:rPr lang="es-ES" dirty="0"/>
              <a:t>B. </a:t>
            </a:r>
            <a:r>
              <a:rPr lang="es-ES" dirty="0" err="1"/>
              <a:t>Representative</a:t>
            </a:r>
            <a:r>
              <a:rPr lang="es-ES" dirty="0"/>
              <a:t> (</a:t>
            </a:r>
            <a:r>
              <a:rPr lang="es-ES" b="1" dirty="0" err="1"/>
              <a:t>Elections</a:t>
            </a:r>
            <a:r>
              <a:rPr lang="es-ES" dirty="0"/>
              <a:t>).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1. THE STATE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basic</a:t>
            </a:r>
            <a:r>
              <a:rPr lang="es-ES" dirty="0"/>
              <a:t> </a:t>
            </a:r>
            <a:r>
              <a:rPr lang="es-ES" dirty="0" err="1"/>
              <a:t>way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organise</a:t>
            </a:r>
            <a:r>
              <a:rPr lang="es-ES" dirty="0"/>
              <a:t> a </a:t>
            </a:r>
            <a:r>
              <a:rPr lang="es-ES" dirty="0" err="1"/>
              <a:t>society</a:t>
            </a:r>
            <a:r>
              <a:rPr lang="es-ES" dirty="0"/>
              <a:t>.</a:t>
            </a:r>
          </a:p>
          <a:p>
            <a:r>
              <a:rPr lang="es-ES" u="sng" dirty="0"/>
              <a:t>A set of </a:t>
            </a:r>
            <a:r>
              <a:rPr lang="es-ES" u="sng" dirty="0" err="1"/>
              <a:t>institutions</a:t>
            </a:r>
            <a:r>
              <a:rPr lang="es-ES" u="sng" dirty="0"/>
              <a:t> </a:t>
            </a:r>
            <a:r>
              <a:rPr lang="es-ES" u="sng" dirty="0" err="1"/>
              <a:t>created</a:t>
            </a:r>
            <a:r>
              <a:rPr lang="es-ES" u="sng" dirty="0"/>
              <a:t> </a:t>
            </a:r>
            <a:r>
              <a:rPr lang="es-ES" u="sng" dirty="0" err="1"/>
              <a:t>to</a:t>
            </a:r>
            <a:r>
              <a:rPr lang="es-ES" u="sng" dirty="0"/>
              <a:t> </a:t>
            </a:r>
            <a:r>
              <a:rPr lang="es-ES" u="sng" dirty="0" err="1"/>
              <a:t>organise</a:t>
            </a:r>
            <a:r>
              <a:rPr lang="es-ES" u="sng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lives</a:t>
            </a:r>
            <a:r>
              <a:rPr lang="es-ES" dirty="0"/>
              <a:t> and </a:t>
            </a:r>
            <a:r>
              <a:rPr lang="es-ES" dirty="0" err="1"/>
              <a:t>activities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b="1" dirty="0" err="1"/>
              <a:t>people</a:t>
            </a:r>
            <a:r>
              <a:rPr lang="es-ES" dirty="0"/>
              <a:t> </a:t>
            </a:r>
            <a:r>
              <a:rPr lang="es-ES" dirty="0" err="1"/>
              <a:t>who</a:t>
            </a:r>
            <a:r>
              <a:rPr lang="es-ES" dirty="0"/>
              <a:t> </a:t>
            </a:r>
            <a:r>
              <a:rPr lang="es-ES" dirty="0" err="1"/>
              <a:t>live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b="1" dirty="0" err="1"/>
              <a:t>territory</a:t>
            </a:r>
            <a:r>
              <a:rPr lang="es-ES" dirty="0"/>
              <a:t> and are </a:t>
            </a:r>
            <a:r>
              <a:rPr lang="es-ES" dirty="0" err="1"/>
              <a:t>governed</a:t>
            </a:r>
            <a:r>
              <a:rPr lang="es-ES" dirty="0"/>
              <a:t> </a:t>
            </a:r>
            <a:r>
              <a:rPr lang="es-ES" dirty="0" err="1"/>
              <a:t>under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laws</a:t>
            </a:r>
            <a:r>
              <a:rPr lang="es-ES" dirty="0"/>
              <a:t> </a:t>
            </a:r>
            <a:r>
              <a:rPr lang="es-ES" dirty="0" err="1"/>
              <a:t>under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authority</a:t>
            </a:r>
            <a:r>
              <a:rPr lang="es-ES" dirty="0"/>
              <a:t> (</a:t>
            </a:r>
            <a:r>
              <a:rPr lang="es-ES" b="1" dirty="0" err="1"/>
              <a:t>power</a:t>
            </a:r>
            <a:r>
              <a:rPr lang="es-ES" b="1" dirty="0"/>
              <a:t>). </a:t>
            </a:r>
            <a:endParaRPr lang="es-ES" dirty="0"/>
          </a:p>
        </p:txBody>
      </p:sp>
      <p:pic>
        <p:nvPicPr>
          <p:cNvPr id="5" name="10 Marcador de contenido" descr="ST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168222"/>
            <a:ext cx="3304647" cy="268977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A. </a:t>
            </a:r>
            <a:r>
              <a:rPr lang="es-ES" dirty="0" err="1"/>
              <a:t>Direct</a:t>
            </a:r>
            <a:r>
              <a:rPr lang="es-ES" dirty="0"/>
              <a:t> (</a:t>
            </a:r>
            <a:r>
              <a:rPr lang="es-ES" dirty="0" err="1"/>
              <a:t>Referendums</a:t>
            </a:r>
            <a:r>
              <a:rPr lang="es-ES" dirty="0"/>
              <a:t>)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citizens</a:t>
            </a:r>
            <a:r>
              <a:rPr lang="es-ES" dirty="0"/>
              <a:t>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decisions</a:t>
            </a:r>
            <a:r>
              <a:rPr lang="es-ES" dirty="0"/>
              <a:t> in </a:t>
            </a:r>
            <a:r>
              <a:rPr lang="es-ES" dirty="0" err="1"/>
              <a:t>assemblies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</a:t>
            </a:r>
            <a:r>
              <a:rPr lang="es-ES" dirty="0" err="1"/>
              <a:t>referendums</a:t>
            </a:r>
            <a:r>
              <a:rPr lang="es-ES" dirty="0"/>
              <a:t>.</a:t>
            </a:r>
          </a:p>
          <a:p>
            <a:r>
              <a:rPr lang="es-ES" dirty="0" err="1"/>
              <a:t>Citizens</a:t>
            </a:r>
            <a:r>
              <a:rPr lang="es-ES" dirty="0"/>
              <a:t> vote </a:t>
            </a:r>
            <a:r>
              <a:rPr lang="es-ES" dirty="0" err="1"/>
              <a:t>on</a:t>
            </a:r>
            <a:r>
              <a:rPr lang="es-ES" dirty="0"/>
              <a:t> a particular </a:t>
            </a:r>
            <a:r>
              <a:rPr lang="es-ES" dirty="0" err="1"/>
              <a:t>proposal</a:t>
            </a:r>
            <a:r>
              <a:rPr lang="es-ES" dirty="0"/>
              <a:t>. </a:t>
            </a:r>
          </a:p>
        </p:txBody>
      </p:sp>
      <p:pic>
        <p:nvPicPr>
          <p:cNvPr id="2050" name="Picture 2" descr="http://www.asoccex.es/images/urna-elecc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57358"/>
            <a:ext cx="4440701" cy="2979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B. </a:t>
            </a:r>
            <a:r>
              <a:rPr lang="es-ES" dirty="0" err="1"/>
              <a:t>Elections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Citizens</a:t>
            </a:r>
            <a:r>
              <a:rPr lang="es-ES" dirty="0"/>
              <a:t> </a:t>
            </a:r>
            <a:r>
              <a:rPr lang="es-ES" dirty="0" err="1"/>
              <a:t>choose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political</a:t>
            </a:r>
            <a:r>
              <a:rPr lang="es-ES" dirty="0"/>
              <a:t> </a:t>
            </a:r>
            <a:r>
              <a:rPr lang="es-ES" dirty="0" err="1"/>
              <a:t>representatives</a:t>
            </a:r>
            <a:r>
              <a:rPr lang="es-ES" dirty="0"/>
              <a:t> in </a:t>
            </a:r>
            <a:r>
              <a:rPr lang="es-ES" dirty="0" err="1"/>
              <a:t>government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voting</a:t>
            </a:r>
            <a:r>
              <a:rPr lang="es-ES" dirty="0"/>
              <a:t> </a:t>
            </a:r>
            <a:r>
              <a:rPr lang="es-ES" dirty="0" err="1"/>
              <a:t>elections</a:t>
            </a:r>
            <a:r>
              <a:rPr lang="es-ES" dirty="0"/>
              <a:t>.</a:t>
            </a:r>
          </a:p>
        </p:txBody>
      </p:sp>
      <p:pic>
        <p:nvPicPr>
          <p:cNvPr id="1026" name="Picture 2" descr="http://www.revistalaocaloca.com/wp-content/uploads/2012/09/urna-vo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494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</a:t>
            </a:r>
            <a:r>
              <a:rPr lang="es-ES" dirty="0" err="1"/>
              <a:t>Political</a:t>
            </a:r>
            <a:r>
              <a:rPr lang="es-ES" dirty="0"/>
              <a:t> </a:t>
            </a:r>
            <a:r>
              <a:rPr lang="es-ES" dirty="0" err="1"/>
              <a:t>Parties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/>
              <a:t>Democracies</a:t>
            </a:r>
            <a:r>
              <a:rPr lang="es-ES_tradnl" dirty="0"/>
              <a:t> are </a:t>
            </a:r>
            <a:r>
              <a:rPr lang="es-ES_tradnl" dirty="0" err="1"/>
              <a:t>multi-party</a:t>
            </a:r>
            <a:r>
              <a:rPr lang="es-ES_tradnl" dirty="0"/>
              <a:t>.</a:t>
            </a:r>
          </a:p>
          <a:p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parties</a:t>
            </a:r>
            <a:r>
              <a:rPr lang="es-ES_tradnl" dirty="0"/>
              <a:t> </a:t>
            </a:r>
            <a:r>
              <a:rPr lang="es-ES_tradnl" dirty="0" err="1"/>
              <a:t>respond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different</a:t>
            </a:r>
            <a:r>
              <a:rPr lang="es-ES_tradnl" dirty="0"/>
              <a:t> </a:t>
            </a:r>
            <a:r>
              <a:rPr lang="es-ES_tradnl" dirty="0" err="1"/>
              <a:t>ideologies</a:t>
            </a:r>
            <a:r>
              <a:rPr lang="es-ES_tradnl" dirty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II. Non-</a:t>
            </a:r>
            <a:r>
              <a:rPr lang="es-ES" dirty="0" err="1"/>
              <a:t>Democratic</a:t>
            </a:r>
            <a:r>
              <a:rPr lang="es-ES" dirty="0"/>
              <a:t> </a:t>
            </a:r>
            <a:r>
              <a:rPr lang="es-ES" dirty="0" err="1"/>
              <a:t>Regimes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Political</a:t>
            </a:r>
            <a:r>
              <a:rPr lang="es-ES" dirty="0"/>
              <a:t> </a:t>
            </a:r>
            <a:r>
              <a:rPr lang="es-ES" dirty="0" err="1"/>
              <a:t>parties</a:t>
            </a:r>
            <a:r>
              <a:rPr lang="es-ES" dirty="0"/>
              <a:t> are </a:t>
            </a:r>
            <a:r>
              <a:rPr lang="es-ES" dirty="0" err="1"/>
              <a:t>prohibited</a:t>
            </a:r>
            <a:r>
              <a:rPr lang="es-ES" dirty="0"/>
              <a:t>.</a:t>
            </a:r>
          </a:p>
          <a:p>
            <a:r>
              <a:rPr lang="es-ES" dirty="0"/>
              <a:t>In </a:t>
            </a:r>
            <a:r>
              <a:rPr lang="es-ES" dirty="0" err="1"/>
              <a:t>some</a:t>
            </a:r>
            <a:r>
              <a:rPr lang="es-ES" dirty="0"/>
              <a:t> of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only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party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authoritarian</a:t>
            </a:r>
            <a:r>
              <a:rPr lang="es-ES" dirty="0"/>
              <a:t> </a:t>
            </a:r>
            <a:r>
              <a:rPr lang="es-ES" dirty="0" err="1"/>
              <a:t>government</a:t>
            </a:r>
            <a:r>
              <a:rPr lang="es-ES" dirty="0"/>
              <a:t>.</a:t>
            </a:r>
          </a:p>
          <a:p>
            <a:r>
              <a:rPr lang="es-ES" dirty="0" err="1"/>
              <a:t>Don´t</a:t>
            </a:r>
            <a:r>
              <a:rPr lang="es-ES" dirty="0"/>
              <a:t> </a:t>
            </a:r>
            <a:r>
              <a:rPr lang="es-ES" dirty="0" err="1"/>
              <a:t>exist</a:t>
            </a:r>
            <a:r>
              <a:rPr lang="es-ES" dirty="0"/>
              <a:t> :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3214678" y="36433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786314" y="357187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Citizens</a:t>
            </a:r>
            <a:r>
              <a:rPr lang="es-ES" sz="2400" dirty="0"/>
              <a:t> </a:t>
            </a:r>
            <a:r>
              <a:rPr lang="es-ES" sz="2400" dirty="0" err="1"/>
              <a:t>rights</a:t>
            </a:r>
            <a:endParaRPr lang="es-ES" sz="2400" dirty="0"/>
          </a:p>
        </p:txBody>
      </p:sp>
      <p:sp>
        <p:nvSpPr>
          <p:cNvPr id="7" name="6 Flecha derecha"/>
          <p:cNvSpPr/>
          <p:nvPr/>
        </p:nvSpPr>
        <p:spPr>
          <a:xfrm>
            <a:off x="3143240" y="4643446"/>
            <a:ext cx="1143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000628" y="457200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Separation</a:t>
            </a:r>
            <a:r>
              <a:rPr lang="es-ES" sz="2400" dirty="0"/>
              <a:t> of </a:t>
            </a:r>
            <a:r>
              <a:rPr lang="es-ES" sz="2400" dirty="0" err="1"/>
              <a:t>powers</a:t>
            </a:r>
            <a:endParaRPr lang="es-ES" sz="2400" dirty="0"/>
          </a:p>
        </p:txBody>
      </p:sp>
      <p:sp>
        <p:nvSpPr>
          <p:cNvPr id="10" name="9 Flecha derecha"/>
          <p:cNvSpPr/>
          <p:nvPr/>
        </p:nvSpPr>
        <p:spPr>
          <a:xfrm>
            <a:off x="3214678" y="5786454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072066" y="585789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Equality</a:t>
            </a:r>
            <a:r>
              <a:rPr lang="es-ES" sz="2400" dirty="0"/>
              <a:t> </a:t>
            </a:r>
            <a:r>
              <a:rPr lang="es-ES" sz="2400" dirty="0" err="1"/>
              <a:t>before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law</a:t>
            </a:r>
            <a:endParaRPr lang="es-E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Non – </a:t>
            </a:r>
            <a:r>
              <a:rPr lang="es-ES_tradnl" dirty="0" err="1"/>
              <a:t>democratic</a:t>
            </a:r>
            <a:r>
              <a:rPr lang="es-ES_tradnl" dirty="0"/>
              <a:t> </a:t>
            </a:r>
            <a:r>
              <a:rPr lang="es-ES_tradnl" dirty="0" err="1"/>
              <a:t>regimes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/>
              <a:t>Theocratic</a:t>
            </a:r>
            <a:endParaRPr lang="es-ES_tradnl" dirty="0"/>
          </a:p>
          <a:p>
            <a:r>
              <a:rPr lang="es-ES_tradnl" dirty="0" err="1"/>
              <a:t>Communist</a:t>
            </a:r>
            <a:endParaRPr lang="es-ES_tradnl" dirty="0"/>
          </a:p>
          <a:p>
            <a:r>
              <a:rPr lang="es-ES_tradnl" dirty="0" err="1"/>
              <a:t>Absolute</a:t>
            </a:r>
            <a:r>
              <a:rPr lang="es-ES_tradnl" dirty="0"/>
              <a:t> </a:t>
            </a:r>
            <a:r>
              <a:rPr lang="es-ES_tradnl" dirty="0" err="1"/>
              <a:t>monarchies</a:t>
            </a:r>
            <a:endParaRPr lang="es-ES_tradnl" dirty="0"/>
          </a:p>
          <a:p>
            <a:r>
              <a:rPr lang="es-ES_tradnl" dirty="0" err="1"/>
              <a:t>Military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presidential</a:t>
            </a:r>
            <a:r>
              <a:rPr lang="es-ES_tradnl" dirty="0"/>
              <a:t> </a:t>
            </a:r>
            <a:r>
              <a:rPr lang="es-ES_tradnl" dirty="0" err="1"/>
              <a:t>dictatorships</a:t>
            </a:r>
            <a:endParaRPr lang="es-E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Theocratic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legimacy</a:t>
            </a:r>
            <a:r>
              <a:rPr lang="es-ES" dirty="0"/>
              <a:t> of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based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religious</a:t>
            </a:r>
            <a:r>
              <a:rPr lang="es-ES" dirty="0"/>
              <a:t> </a:t>
            </a:r>
            <a:r>
              <a:rPr lang="es-ES" dirty="0" err="1"/>
              <a:t>principles</a:t>
            </a:r>
            <a:r>
              <a:rPr lang="es-ES" dirty="0"/>
              <a:t>.</a:t>
            </a:r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excercised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religious</a:t>
            </a:r>
            <a:r>
              <a:rPr lang="es-ES" dirty="0"/>
              <a:t> </a:t>
            </a:r>
            <a:r>
              <a:rPr lang="es-ES" dirty="0" err="1"/>
              <a:t>authorities</a:t>
            </a:r>
            <a:r>
              <a:rPr lang="es-ES" dirty="0"/>
              <a:t>.</a:t>
            </a:r>
          </a:p>
          <a:p>
            <a:r>
              <a:rPr lang="es-ES" dirty="0" err="1"/>
              <a:t>Sacred</a:t>
            </a:r>
            <a:r>
              <a:rPr lang="es-ES" dirty="0"/>
              <a:t> </a:t>
            </a:r>
            <a:r>
              <a:rPr lang="es-ES" dirty="0" err="1"/>
              <a:t>books</a:t>
            </a:r>
            <a:r>
              <a:rPr lang="es-ES" dirty="0"/>
              <a:t> and </a:t>
            </a:r>
            <a:r>
              <a:rPr lang="es-ES" dirty="0" err="1"/>
              <a:t>texts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basis</a:t>
            </a:r>
            <a:r>
              <a:rPr lang="es-ES" dirty="0"/>
              <a:t> of </a:t>
            </a:r>
            <a:r>
              <a:rPr lang="es-ES" dirty="0" err="1"/>
              <a:t>law</a:t>
            </a:r>
            <a:r>
              <a:rPr lang="es-ES" dirty="0"/>
              <a:t>.</a:t>
            </a:r>
          </a:p>
          <a:p>
            <a:r>
              <a:rPr lang="es-ES" dirty="0" err="1"/>
              <a:t>E.g.</a:t>
            </a:r>
            <a:r>
              <a:rPr lang="es-ES" dirty="0"/>
              <a:t> Irán </a:t>
            </a:r>
          </a:p>
        </p:txBody>
      </p:sp>
      <p:pic>
        <p:nvPicPr>
          <p:cNvPr id="1026" name="Picture 2" descr="http://vid.alarabiya.net/images/2015/07/18/0f4591a5-2a23-458b-923b-48aaa43300d3/0f4591a5-2a23-458b-923b-48aaa43300d3_16x9_788x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327132"/>
            <a:ext cx="4500594" cy="2530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Communist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58138" cy="2043113"/>
          </a:xfrm>
        </p:spPr>
        <p:txBody>
          <a:bodyPr>
            <a:normAutofit fontScale="77500" lnSpcReduction="20000"/>
          </a:bodyPr>
          <a:lstStyle/>
          <a:p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policy</a:t>
            </a:r>
            <a:r>
              <a:rPr lang="es-ES" dirty="0"/>
              <a:t> </a:t>
            </a:r>
            <a:r>
              <a:rPr lang="es-ES" dirty="0" err="1"/>
              <a:t>decisions</a:t>
            </a:r>
            <a:r>
              <a:rPr lang="es-ES" dirty="0"/>
              <a:t> are </a:t>
            </a:r>
            <a:r>
              <a:rPr lang="es-ES" dirty="0" err="1"/>
              <a:t>channelled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a single </a:t>
            </a:r>
            <a:r>
              <a:rPr lang="es-ES" dirty="0" err="1"/>
              <a:t>party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controls</a:t>
            </a:r>
            <a:r>
              <a:rPr lang="es-ES" dirty="0"/>
              <a:t> </a:t>
            </a:r>
            <a:r>
              <a:rPr lang="es-ES" dirty="0" err="1"/>
              <a:t>government</a:t>
            </a:r>
            <a:r>
              <a:rPr lang="es-ES" dirty="0"/>
              <a:t> </a:t>
            </a:r>
            <a:r>
              <a:rPr lang="es-ES" dirty="0" err="1"/>
              <a:t>bodies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 err="1"/>
              <a:t>Nowadays</a:t>
            </a:r>
            <a:r>
              <a:rPr lang="es-ES" dirty="0"/>
              <a:t> </a:t>
            </a:r>
            <a:r>
              <a:rPr lang="es-ES" dirty="0" err="1"/>
              <a:t>few</a:t>
            </a:r>
            <a:r>
              <a:rPr lang="es-ES" dirty="0"/>
              <a:t> </a:t>
            </a:r>
            <a:r>
              <a:rPr lang="es-ES" dirty="0" err="1"/>
              <a:t>countries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regime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 err="1"/>
              <a:t>E.g.</a:t>
            </a:r>
            <a:r>
              <a:rPr lang="es-ES" dirty="0"/>
              <a:t> North </a:t>
            </a:r>
            <a:r>
              <a:rPr lang="es-ES" dirty="0" err="1"/>
              <a:t>Korea</a:t>
            </a:r>
            <a:r>
              <a:rPr lang="es-ES" dirty="0"/>
              <a:t>, Cuba. </a:t>
            </a:r>
          </a:p>
        </p:txBody>
      </p:sp>
      <p:pic>
        <p:nvPicPr>
          <p:cNvPr id="9" name="8 Marcador de contenido" descr="kore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357562"/>
            <a:ext cx="4038600" cy="2697818"/>
          </a:xfrm>
        </p:spPr>
      </p:pic>
      <p:sp>
        <p:nvSpPr>
          <p:cNvPr id="49154" name="AutoShape 2" descr="Resultado de imagen de north korea poli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156" name="AutoShape 4" descr="Resultado de imagen de north korea poli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158" name="AutoShape 6" descr="data:image/jpeg;base64,/9j/4AAQSkZJRgABAQAAAQABAAD/2wCEAAkGBxISEhUSExIVFhUXFxkYFhgYFRsdGBcYGBgXGhkYGxcYHiggGBolHhgYITEiJSkrLi4uGR8zODMsNygtLisBCgoKDg0OGxAQGy0lHyYtNi0rLS0tLS0tLS0tLS0rLS8yLS01LSstLS0tLS0tLS0tLS0tLS0tLSstLS0tLS0tLf/AABEIALcBEwMBIgACEQEDEQH/xAAcAAABBQEBAQAAAAAAAAAAAAAFAAEDBAYHAgj/xABCEAACAQIEAwYDAwsDAwUBAAABAhEAAwQSITEFQVEGEyJhcYEykaFCscEHFCNSYnKCktHh8DOislPC8RUkQ3PyFv/EABkBAAIDAQAAAAAAAAAAAAAAAAECAAMEBf/EADIRAAIBAgQCCAYCAwEAAAAAAAABAgMRBBIhMUFREyJhcYGRsfAFFDKhwdFC4TNS8RX/2gAMAwEAAhEDEQA/AOxUqanoiipUqVQI9KmpVCD0qVKgEVPTUqhB6VNT1CCpUI7U4y5ZwzXLU5gV2E6FgDp71h27aYxRJBjq1uB84rNWxPRytlb7i2FJzV0zp9KuY2/ygYiR4UPll38tDR7hPa286s93D5VECcwt69B3pGY+hpYYyMuDXvsuNKhJGwpUEwfanDXNJZD+0NP5lJFVu117E90LuGu+BQTcyRMfrT0AmYqx4inlbi724LcRUpXs9DS0q5Pg+2mJtnxXS46OAfrv9aLWPygknxIPY6fIifrWf/0IcYv7fsseGl2HQqVZTC9usO3xAg/T8au2e1lgnUOB1AzL8wZ+lWLHUH/K3fdCOhU5B6lWe432ptWrYe09p2keEvBy6yY3B23oZh/yhWiPGgB8rgP4aU8sVSi7N/n0IqM2r2NpSrO4Ttnhn3JB6aN/xM/SjGC4lZu6W3BPTZv5TrTQxFKbtGSuLKnJbot0qF//ANBhQWU3lUqSpDSCCDB3HUVPa4th2+G/bP8AGP60yq03/JeYMkuRdrGdrbStiAwJzBMpAOgMk89zBrV424wtOyCWCkr5kD61hVfN4pkn6k0KsrKw1O6d0AL/AA0hj4hHp1E1s+wPC3tq9xtmgJ5gak68tqP4XhtlQv6NMwVZOUTMb/Sr1XdWystRpYirNNSencKlSpUCkVKlSqEI6VNT0woqempUAj0qVKoQVPTUqgR6VZbjvbK3YY27a9440JmFB6aasay2N7a4ptnCfuLr8zJrHUxlODtu+wujh5yVzpGN4jZs/wCpcROgJ1PoNzQe/wBtMIuzO37qH/uiuV4ziBJLO2p3LHX5mhWI41bGxLem31qhYqtUfUj+f6NMcLHjqbHtF2ha7eZ7d26qECFLkRAgwFMRz9zQa7j2f42dumYk/eazF7jTH4VA+p/Cqj8Run7Z9tPupPk6s9ZM1RpWWhrjf8q8PjlGhZRHU1jWuk7kn1NeZp4/DVxY+R8zXNxNP+ovzH9aZuNrEd7p01j6Vm8Lgrtz4EZvQafM0VtdkcW32VHq2v3U3yNLn5Cyyx+pnu7xO0ft/wC0/wBKrnHWuVw/yt/SrFzsXihsEP8AF/ahmM4FibXxWmjqNR/WrFhqceLXfp6oC6OWz+5a/P0/6p/lP9KlTHWudyfUH+lZ40pp3hIPi/t+izoUadMbZ/XX3H9alHELf66fMVks1Pmqt4CL4sPRGwGItt9q2fcVZw+PuJGS4RGwmQPQHasOGpw1I/h6/wBvsK6Rujj2JJZSSdyDueutOMYPP3U/hNYcPUi3m/WPzNI/hy5i9G+ZvsHxp7RBS8yehYD3EQfer/BeNo2KtC7dUW5lgo8TMSMukQFnpXOExT/rt866h+RayWbE331hbaBjyksza/wrVlHCSpvR6GfERyxuzqppVXbH2h/8iezAn5Cp1aRI51vOaPSpnaASdgJPtXNMb2rvPcLB2RZ0VYiPPSaKQ8Kc5/SrnTKVc2Ha+/8ArE+sTSoaFny1XkdEpU1PTGYU1TscWw7mFvWyemcT8quVw+/dhiDyJ+hrHisRKjayvcvo0lUvdncaVcUwXF7tr/TuOnoTHuNjRu129xQEHI3mU1+hAqiHxGL+qLX3/RZLCSWzOo0H432ksYYEM2Z+SLv7/q+9c34n2yxVwHNdyLzywv1Gv1rH43jiicvjPXl/em+bnU0pR8X7t9yynhG/qDXF+JKXe5AtqSTlBMCeQnX/AD2rN4vjbHRBlHU6n/PnQzE4pnMsZP3egqAmrKOCjHWer+x0Y0ktya5fLGSST5mvOao5pTW1KxbY9zSmvE17tIWIVRJJgCo9CEuGsNcYKoJY7AVu+BdjEUB7/ib9XkP6/wCbUS7LcAXDIGYTcbc9PIUdYxrUjDNrLbl+/wBeZysRi23lhtzBfFOI2sImgUHko+8+VYziPbK6xOVso6DT670I4tinxWIfKCczHKOg2HppRnCdjQVl318tqLmo6GOMJS1K1ntffGmc+8H6mjvCO1xcxdCkc9Ij+tDbnY9eTGhXEeA3bAzjxKN43FBVEF0pI3PEOA4bFrmWA36y6fMVz7jXBruGbK405MNjWn7B8WBc2yTLDTXmK2HEcCl5CjiQfpUdPS8PLh/Xu5fQxcqbtLVHFpppohxzhTYa6UbbdT1FD6CaaujsxakrocGnmvNKiEkBr0pqIGvSmgK0Wbddy/JJgsvDixGt17jewhB/xNcMQ19Kdj8H3OBw1s7i0k+rDMfqTQOdjZaJDWVnbpReyfCvoPuoVht48udE8MfAvoKLMEiRhOh2O9c04l2Sv23ORS6T4SqyY5TrIPtXS6VROwFKS2djl69lsUde6PuFB+RalXUKVHN2IbpJ/wCz8yGlXh7gUSxAHUmB8zTo06jUeVQqPYNcR42kX7o6XHH+412wtXF+0bTir2kfpbg1/eNc34lpGL7fwa8JuzADH3R/8jfP+tOeI3f+oagxIh2H7R++o63KnB65V5HZUVyPb3CdyT6ma8TSpqs2GHmlSp0YggjcaioQalWl7ScHBVcVaHhdQzqPskjVhH2fu+7NUsJqSuhITU1dCrZfk+4SHc32Gi6L69axtde7MYQWsNbXnEn1NG2aSj4+XtGfG1MlOy4haqnF3IsXSNxbf/iat1R4zeCWbhYSIgj97w/jWhuyucVJt2RjOzWBW2mc/E2pPQdKN28ah0DGehBH30OsWrhtAoRMaSPrAqLDd/mGcyJ3yZTvt51zm76nRSskgycWq/E0VOxV13BFBMebqkm2AYMGZj1gb1Ng79xh4lX1WYPtvUvoRrUC4LB9xj7WX4S4j33FdLrJYK0pxSM2gWYnmx0UD6n2rW1sou8TFVjaRne23ChesFgPGmo9OlctruVxZBB5iPnXGOLWO7vXE6Mfrr+NJJZZ9+vl7R0cBUvFxfAqUqVNROgPXtTXinFQgS4Zhu9u27X/AFLiJ/OwX8a+pFAGg2G1cA/J5ws/+p4dW1CzdBjQhULKf5gB6iu843Ei1ba4dlEn05/SkTONi5Zp6A5I7wj9ph9TFEsJ8A/znQ/E3gHj0II6Ef8Amr+DPh9z99MZmT15ZwNyB6mnoZxi3mKADr/20AIJqQdRrSqDhoi2o9f+RpVAHODcb/8ARJP1mo7l19lchQCY3EnpB2POsLjb/jYIT1idp3A8qWHxrRl3/wA8t6vjKLVymV1ob4XnIBdizDUHMdD+ySfCZ+6sljnl2PVmqjhMYzEAgfLpTY+9lV26Ax6n/BXJ+KPM4QXvgb8DF6syl5pZj1JPzNeKmfCsLa3fsklfQjWD6j7jUFb1sdlMelTUqgR6VNT1Amo4LjjesnCyFbIQrawRroQJPlpNZ7GYV7TsjiGUlT6+/wA6t8MBtgXuWbL7RLafKtMbKX7oW54lv2pV+ZdDO/XIwrJnyVG19L9fdzJ0kac2l3mLsLLKOpA+tdsw4hFHRR91cd4hgzh72UkGCCCOk/2rr2BvB0BHKAfI5QR8wQa105Jz8NDPj3mjFrYsVU4razWXHlPy1/Cpr94IJO0gHynn84r2QDodudaHZ3RzouzTMZcxYtwoOgH3VUXilwnMFza6a7e3WmxRHeMh5My/I1WtqqOe8EqYgEsI9INc1aux2Gla4RfiN34+7y66mdx6dav4XFZ4NBimZv0ZhIMiWM/zE/Sr2AULoKj0YMqtsW8FhS2IHQEN56f3gVqqp4HB93JJkn6eQ8pq3W+lDKjm16meWg9cl7ZKBi7nrNdZrkPam9nxV0/tRSVfqXj+DT8P+tgqlSpUp1hTTimpUSHXfya4xfziyxt6tZ7sOOROXU+pUD3ro3ahx+a3hrLoyCObMpCj3MD3Fcg7JRY4cMT3uS82JK2NdSqoMwAMiMxJ23ArqnaAtf4ezpOYojrAMyGVthrIg1RFuN4+KOFVSz+IE7McaF60AZz2wqsY2IJG56wT5TWxwDSG/e/AVzThfH1fFch3oQXdgO+y5Q+mwbKP5q6Nwq5IbbkdPSPwpqc8ya5CTjZF+h3GbmXI37UfMf2ohQ/jKyqTtnH/ABarEItyfh7/AKMe/wDyNKq1l8ojzP3mlRAzi6tbvWcypmyPAzXQuVXmBO3T3qfhnCLbq7ZAGXVct3PJgkTHmBQjsRhbjW7uYDu7hNsTEZ9105gMB861fBMMbIfOU1g+EAbA7xQhTVNOHvUM3frGdsqgDEJB2LZjqdyMuw5UE7QYiFCcyZPpy+v3Ud/O1uvfRRGpdRO4BGYwRuQSd+VY7iV/PcY8th6CubCnKeIzS2S07uH7OphkrWXj3hDhF/PbbDZM5ckqNjmjwkHaQR8iaD1Z4bf7tu8/Vg/NgPuJol2ps+JbwAi5OwgEiCT6kMK1Z8tTLwfrv6GmPVk1zAdKlSq8sFT01KoEPYnCscLbRSAdxJAkkM0T11opw/CXXwBWGW7aZrlv9bw5g6+6a/wioL0rbSIMKJ0JkZYMdN+dHOA3BbW2kE5BoToSQpkH16VyXislNX2zN+tznSjeq5IzvE8Et3Dd8oi5bgXBpqpnUjfMraHyPlR3s3xS4q27yobid33d8SBBQnK5PKJ3g6TQxV7nHPZMtYuISI52roJkR0lh7UPZLuFt4m2W0DoJH2oYEMPIjKfQ1uUXBL7eP9+grmqlNp8NfA6ZjLXe2iFI1AgzpoZ/CqK402cOc58akoAYmfszHKNfSgvC+LvfwyurEZWCXB+rMBT6f2qhgcf3927YkyQWQftIYjzJGnrTutLMtLS4+78+8yqGj5FKxb7y44JhmEqf2p0nyOx9a9fn5+F11GhkagjcV6uWzMrvt61U4xhsjLcViQ4k6yQw0YE89dfQikds1jVSqaWYTt8QEQEA9KJdnQDeGbeCQPMf59KzGEzExBohw6+2cvMEGBHIDT+tSC612WV5WhpxOjUqz1nj7KYcA+Y0NFMNxS0+zQeh0roKpFnKsz3xXFi1ae4eSn51xm9cLMWO5JPzrYdv+NBiMOh0Gr+vIVi6zuWaV/Be/ex18FSyQu+I9KmpVDaPSNKrPD8E15wqjTdjOyjc0JSUVd7Ab0DvF8WbeEwlsEgIjfzXiXf31j+EV2D8nHHlvYHMx1tAlv3YJ+8N9K5D2hsB0VScoB0PJYQ6ny0o52b4umW7Zw5yg2+7idWhUOaNNSQV9jWbD1s1HPx1/NjjVYN1OwC4zipfiV5m071oPkSAV+RiuodgONk3WsvP6Xxp5MAWZffxH2PWuUrjrdpsRdKg3T+jtzyzKMzewj5xzrV9muNZRhr4HiDEMQBswMqZ8wwB86aTyxpzXJJ9pMj619rux2mh3HVm1/Ev3x+NXkcEAjYiR6GqnGDFpjvGU/JhWozrcFJegQd+dKoLr5iSNjSoj5Th/A+JObiW80gWyEHRpDz6giPQCtjxDEkqWVNHQMDJ0kGdPUEVzW1e7u6GH2GH03/GugYfHC5auBDAVuY+xc166DNPzrPiJ5YSkuRqnSTyMyBx3dYzvDsGAYdVIhh8jVHiuE7m69vcA+E9VOqn3BFR8T/1H8mohxAd7h7V0fFb/Qv6fFbPyzD2FGkrQj3I2fTK/P2ihYUlH9vxP4UVa+buCVZ0t3BMjYlSB7f2qF8G1nDkvozkQp3Akan1E6edN2burna0wlbqkR+0viX8apbjO81rld/JEnmabQJp694y0EuOgMhWIB6gHQ1HWlO6ui1MepsLazOq9SBUFFezloNd13CkjXSdvxqutPJBy7BgvjCSrR1jltK7ydBtRLC4xc6qJLB1+m41/wA3odiMIXXJLAt+r+06DX0maCY3itxb10oQPG0acth9AK5ccL01FNPmY436Ro2GB4pkwt1wgZ7Ieweq22aVJ/dME+lV+LML2DzmPCbebzts65SY6fCfYcqq9nMYrZc5GW6ptXAesRPyyn1apOEL3ZuYa7qELW3B5225+o38orbLqyV9rr1/dvNlcqdlJLf8Mg7P8VNu4lhkC2sjBhHih2zBjPMab1HxPBtYvm6mjqSDGzNlZlYesA+cg1R4xYOGxCBjLZAbkEkGWYAieWQKR7VpLhDWluuR+gHikTnEFbb+ehK+uWjik08639R6cUoJrZ6e+8q8RdWtm+miPbLjyYghl9QZ9ooZwfEPes3LIClx+ktaayB4lHUkD5gV44Nea7h7+FHxZTdtDrH+og9RqPMCh/BcSbd1GB1kR6yI+sVaou7b8BVQWWUeKDWDxTd2Q3xAf4aoWb12y2ozKTqP6dDRji2E8WZFOVhmWOQMgr7GR7VTvXUX42UeUyfkJNTNGPEobnUsuRfuXVuKrqdNj1HqKo8Q4gLQgaudh08z/Sht/i0SLQj9o7+w2H1oYxnU6mpZy7EaKOF1vITuSSSZJ1JpIpJgV5NSWG5a6nWN4q40VqjhC6JGwpiQQagmiz2Gy6Kuo03nTzn8KD5qCdyrD1ZyupHui3Zp4usIMlD94P1oPWg7IWQzXTlkqmh6SQNvf6VRiVejLuNM5WQV42i5bZkGAzt4o+FX0JHOBsfQ0B4Lea3ijPhbM0gciJMfeKO30DlAdgfuVjy9Kx/58Te76IJfPHvMVTg1ei7bmJK82nsFO09vLiHAEKxzrroVcA6DyIK/w0W7CX1cth3MBtQek6Ej0MfzVBx+13mHS4N7Ryz1tvqh9NR/PQXhGL7q8j+cH0P94PtWvScNBlG9G3FHe04ywwQcf6+GIDqNzlLIRB3Bg/KjmKxyXcOSCJZAcsyeRPr61zTi2Kyq99SQWsl99JACvI8itp/VjVfs9xJrmHBDQUGYyTsoIKjyIM/P2RVbPsMPRcToTWANNaVCbfEwAPH9aVaQ5WcDvHxN+83/ACNavsfiQf0bfam2fRh4T7ECq4w2BdSsXUuGYcsCsnqsbTQrhLlLjKTrB9JU/wCH2rPUjeNjdCcZwtyK3FAe9uToc7T6gmjPY/FgXO7YCLmgnYOuqH2MUSx/DMJiWuXBiCl54IUp+jzwJlt9T9/OshZYqejKZHqtHKnDK+4aM41Fpv8AkMdprrs+ZmkH75Mz5zQezdKMGG6kEe2tavFcBbFDv7T21DLnyM0Mzn4wBHWT70Ax/DXtuEKxIG5BEwMxkcpNJTjGnFU0GFRSjqLj1sC8XX4bgFxf49T8mke1UBWlxODw7YYL3zG7aViCVARh8RTUyY1g6elZkVbHawaU1JaHqvVu4VMgkHyrxT1C+5q8TiSB3k6pbDfERqcsbGDqec1khWk43aXuyxynwALIEzKfDJ0O9D+EWwjLcYAkagHb3FZsH/iVjJnUHKUirhbpCsoMEQ6+RXU/TX+EVrOJYjMlrGoPiQpcH7Wyz/FAPqah7UY+7ibKX2tg90+XvABoCJCNziYjlqetVezGLRrd7DOYVgWWeR6euunmfKrqkM0dSZ86U9uHgLtFaF60mJTUp+jf92T3bH0OZT/DXrgWPU2slySo/RXP/qufC3qrRHQxRbA8KSzaOe+txbhyXlA+EPoGBnWGg+sVlbOGuWsQbJUsZNt1X7SnSR5bMD6Gpa614DUnGScL6e/QZxcwmI/btPuNiBzHkQZ96l4/hFS5nt/6V0C5b6ANuv8AC0j0Aor2o4VdW0j3Fi5aARzIOe2Se7uadDKnn8IqhgP0+Gexu9km7a6lD/qKPv8Aamb4jxnqp+DPVq4cTh7iE/pLRN1d/Eh/1F89g38J60CorwTFd1dBIOYHT8VYdCNKIcR4DaVzkZgreJNJGVtR8tvUGq5VY0t9hrqEmvFfkzVNRV+Cn7NxT6iPumoLnCbo5A+jD8aixFJ/yGzooGpMMhJkcv8AIp7uFuLujD2NSIYUDbrVyaexmxNXLHQvXLtwIWCyF5idJ0k+Ukb9R1oMDRK1dGo6iDHQ/fUH5gxPgIPlsfrpRSSKMPWS0ZWmt3+TuzFjFXCNwoBneA5jfzWsHdQqSCII3Fb3s47WsGsEfpGcke4UfRaSq2oNrkX15qyXNoo4tpVzpKAsPIhGg+oJFYvpWwDi4HAiIKzM67H7xWRy1kwN4qUXwCrNto0/Z3HC6PzV9mVkDeW6yP2TJ+XSs/etlSVYQRII6EaEU2DvFGDDcEEe1HuOcPa7eW5aUsLyhp5Ztmk7CdD/ABVtilHRDJ2lrs/Vf0HOFYgX8KpY/CCj/uOMjn/u9qGdnLuRrmHuaboddiM0kekE+wq12X4diLJuJdssttiUzEaZ9onz0g7HWrGHwFhr7O1/K8AAASO8Gkk8xoCY6+oqtR1a8TK3FXi33BvAceWzbW1duKbiDK0GRI86VBsTwuxcYtcs3GYxJU6aAADfWAAJ6ilRv2lap0/aA/AMTZi4l4Kqsu7W2ZpG2Upqu8zrtQUeEkAyZOvXXz1HvRLDkEroDJA0EyDQuM164WOUBmmRruQFAHOeVMncCi0mr6BTgOOS3eUvlymVYumdcpBB8I1PtHrVLiGDS3eYI+e3oyNlKyDqNGJOm1e7RG0ajlzFT9pMO6ZGZWAKgCRG3Tr/AGoKS2DDNH6eJJwvHolxWuKWXkokTG0kQY22p+02LD3vAZUgZdCANNfiAJ26Ch+GOxjlzr3xW94FVVWSTBgZtCDE77mpdNiqm9i5wPiHdOQylrbqyOAFllYagZh4fWKGvwy5nICEAExmImOU7T8qv4TC3W+BGfl4ASf5Rr9Kv3Svdi8TIaJ5wSJ1VfhH9aorVZQSyrXYvovJezBVjg4+2/son6/2olY4ei7IPVtT8qh/9VUbAn2ioL/EXYeGQSQAI5GZ3HWKyuGJqb6LyLumjzLfE8QMuUgawfl/4FDbbSdTC+k/TnV7i1kOrMvxysa6bgHy5VQskAkEg+a6g+h6VowrgoWiZasZOV2HeBcQti3ctYpLr2mHhW0UHi3ks4JEQIAHLntQEZEJ7sEAnTMQWjlJAAJ9hRHBXImJ9qH3rZzvMakztIkgwABCnXlHOtSkVtNLKg1wjhpxdu7Zti42IgOgTVYQyQwA0nkSRrFVL/ELguSRkuqotsQCGlNIPmNvYdKfhqtYcFLlxAcubIxVoMEidDzofiLRW466ghiATvGbQ+cjn5zU0As2Wxob9+53K3mcXUKvbuoZBTNtJnxDQEEbH1FCeFO4bLZXxRuImPU1a4TxK/h7V63bvZBdQ5iFXM4A0TORKjU7Eb0GthxtoPLQx61LoN52sX+J4hjezuv6TKsyN9BDeciNaJ3uK3u5RrsMpJyxEiJBBgaHYx0g1T41iBe7mLaWytsKSpYs0EwWZiZMR91QtiSMM1nJbPjBzkMbk+uaAI6ClkoyWVhvU0YTt8RssADZZZ0D5pE+kRXjIPMVV4TflHs3VLhhCePKls6knLHimOoipeHcTS2i24bwh525nzIn0FUTwkJ7adwyrSjvqNdGmjGgeLPiPOtHxPFWbndhGAdVGYFSMxFtQZnfUE69ZoDxK2M8yNhMCNf/ABFGhh3SlvcFSpniU1tmRHOrVq1cU6yOmnz/AM86htxInadfSiGIuogGVyw1kQwH2RPi9fpWid7aFUbcSnjsOsFpbMTsdq1CBRYVRdUhbYIE+IGPEYMaAyfQVmsZdL5VjmJO4+laTg91XC2nVSxtXbWY6kggZQNPCApYaa66nQCloZrLNuXVlmigZgMClljlLEwZnfcRoNBzoRjMIe9yIGJJkabz08qJcIxDOMrAzBBPUg9etD8biGt3HU6jSPSPurNDpPmJKb14l9NpQ6iLeHwFm0JuHvbn6itFtf3rg1c+SQP2qsLjnYgAwB8Kroq+g5ffQxGzc5qyLTRoQI1Ec9tCen962XMk5TnuaOzxDFXA+HBzEW20zAaBcwg822gb8qAcLxKJcRri5kB1WYzeWmte7mLJdWFs2iIzFLjMWgbgtJUkeZ9qn43iLN69ntWBYjeGJLtuXJ0gnfQVHYVRbOpWuCYxwHt3rdtG1VHU5lU7AwP8EUq5S+NM6Qf3lDH+YiTSo3Qcj5hfs/bw5ZpDZozIwOoKupII2Ph9996Hdp7OXF3QohCe8E6ElgJnoFJZfVTS4K8MrgwAw7wayq7MwjlBJ10kROsEl2pRHBZGLG20EsIY2zEGOgJH8xpcsU721sTM7WPXZ3E2GYB0zqOT+IpOgykQ0a+xjTnVPtMj3LdqTI7whojU5Zmdxpz5z5UIwpJaAQDyPn/nrR786drbouYtl1QDUkBA2gmT4zqOQFVzpqTi+KGhUcdgTYZMoUgtG6GCvP4GBDKdhp667Ue7WYXDstm9YtZRbXK+m+YKUJPMyH36jnNZW02uu1azBNoLN63cy3bbqSNm8Vtkdcw+JTJ6anrTtICkwFwrHPZuC6upGp66bweo1o1dyOzLsLquH10lwGka9SreU1m7kWrjL8QDEA9QDofl/gNG+EYNrr2hZ1ljILKCoyxIE6iY9garrwc4NLfh3hpvLLUyNT4ATcT1n5Sfwr1xPAvZuNbfLmEaqZUz0PT+le+Df6yfxR6lSK01H1H3FEF1ki/fhgAy6GBOnhDOn9aIcP4f3aEFLT20Jkuni2nRl8Q6b1RxIleRBkHXkpU++1ePz64Rlk5f1SdDz1HOsGHjPJeLt/31NVWSTsw9f4JZuWbt7CPDW1Je2xzAAalkO50kgHfy54zAWmYsVnXXVhPmTO+prWcLxSgkqILo1twOYYaaDf09fIUC7i3bfIxhQ2hCzAmNesa7bgVtfYUX1CWC4LduSqspCqZDGGhBqADodtADQ7itwteZhczowXuySuqwNPD0MjrpPOjobu7+exczIQSDmGYg7qDpm6jSfx8cQ4W15c1lWuuGhwokwQWDgbwfoZGpk0jWt0PdrQF3MDe/N3u92QoAWYP29OXSeflUeCwbOQFI1MDMw3mNSNR8qO9luKhUazd8Vp9CBzGVgV20YAyv7sc6zxlHMHYwCOY5H0IoZXsHPxLPF+G3bN7urmhXwzIMjkw/Z86h4nhHtsEY+HKGVh8LZgDsdRl1B85o1jLbYtEyKbl5SRlUEkpoT4TqILAx5uelDsUWNlWK6IT4oMawpBJ5ggD5UbAU2RWsBf7m5fT4bZUNDeIA/bAGpXTVuU+tDfzy5+u38xo/wrEHIch8QMhY8R8JDADYhhKleensE4vhO5v3LQPwtp+6QCv0IqyG9iubvqRDGXP1j/MajuXCxltT6mvFOKt0K7j20kx+Jqbum8j/AJ0IqK2YYGr8UyimJKTRHgmVLq3LlkXFXdJyhhroSkHnv5Ci3E+N4XvcNcw+HaxkZjdBcsDOUDKSeQzchvQ5d9qpcQ+z7/hSygkrmjDTcqii+30NDi7wGKdF1yiZ5BWAZQD5gj5UC7RN4l/d/Gr9li1uzdzczaceajwf7YHtVfimFNxkA1EwY3HM/wBq5jgo4lNcTZF5YtPgeOD8PZlBDJLE5VLQSNtyMu86TNXjba2xW4pU+Yg/Wr1i9h0tm2El4gSoKrM8yfFG/mTRjC3rV+y2GvGSLZay7QWDKJKgxqNNumnStceu3pb8mdztqZHvJZhV7hvC1vMSLmoBLKRuFEnI2smJMHeKsYK6vcujoJuIUVtNHRwQBzGmXSdfXcThpnwyD5T9aDjuhc5pG7O221TEWgIGjyGBAgyBpMzT0Kxlixccu+I7pzGZIbRoAY6aamW96VRU1YPSME4TEZHDRMHaY+o2rZcFw1jFXM36S2GUqywCHLLlMPG3gGkaET9qsCr0S4VjLgZRbzMUlgNdAJJgfM6UzETPHEUVLjC3myfZzRmjoY85HtWh7H4yzmCXQSWOVTmaUzLBaJiPCo18qC8bcXv/AHKqEzMyuo2BksvzU/7apYK6ysBmESCfFl8gZ2mTUsG+pJxIst+4rbh2B9QYn3396KdmeLth3LLMxoJhTqCQwO4IzD3qlx2yVKFt4yMZBlrYABkSNUKH50OtXMuqtqNdR0O21SwLhPtIii+z29bVwkrrsQcrL7EfIiq2B4o1tlZSZUyPLX+9Ecfg3a0xOknv18AXkBdULJhYhh+7Qbu2SG3k+o9wd9J+VQha48wa73qzluSwnceIhl9iD7EVFwcjv7U7FwPnVzF2w9iVYOUAuEKpBRT4XBG2mVGkGNzpQzhpm9ajk6n5EH8Ke6yhpwbmFrikpEai44+TMv4VWq9fMBhzmT6kkn61Sms2HacW1td27hqu+pc4RjRavo5RXCssqw8LbaH3g+1R8XxIa4DGWWJ0nQMFOXTXf76ohpY+tWcRjXe5Zts0qCNNPs5iD/uYehq9XuV3VhWcc9sjK2zMTqQCxJk+EgxPnWo4JxFCfzk3IueFXVFA8MkBjnzAkkwSI33GprEXLniM9T99e0u9DE6GDuDyoNEuG+0NoW8ZcyjRjnAn9bX4gDznWOlGn4VPCWchTctXC6jQutpioIJXUqJnXYRtFZfjFwubd6ZzrG2zJpHyyn51c4HxRw+V3kMGttnJIK3FyZT5TB9hQsG5JwDj5sPbbIpKHQncA6EbTGuxO8VaxXGGs4s4iyzKl1s5XTRphxGx1kg6GGHnWWFt1bK2hUweoI/uKJtZ71IEd5acK3RkuMMra9GO/Rh0o2IS8dvKuJa5aASTmygyFaSGA6rIJ94q92l4oMRhbMgF0IztlEywO7eZH0HQUNxvDWZM5Ch7Upc8S6xqp0Pi0JBj9X1r3hkGUBtEYG055QT+jueeV4k60Y7kYDinimuIVYq0BlJDDoQYIpoq4qFFFLayAaGV7Dnkw9JYH6iKKdhZRuE8lUeJ29Aeh+//AMVGLzxM/wC6fuJqO/eYiCTUk7osw6casWS8MvnW3yJVh5FNT/tzD5UUvXYE8zp70BwlzLcU8p19DoaNYjl9aw1I3qxfeb8RpcgBq1hLhJ01IJgdYERHnJqqBU3Dbiq4ZpKhiTBg84g+sVe3ZXRiW5eweIsgXbbrGfK6OwDBCRBmfECXBEry6VBjuH3FtriI8DNkJBmHAmCdtRz6g1Xv34fKpBLqwYMimCCWTKTJ25iNaK9mOK2bYureBIuLkIAkMDvIn4gQCDUYbg8cSY7yT1JU/VlJ+tKhmLYI7LqQDoY5f1p6BDzieGujskiVYg+x3qWzhriW2uqxADBSQY3GnOd6VKmYC/grtq7Npgyqy6sD4iyksrxHxcj1HSqV3h+Vbo3ZND/NuPl9aVKlGtoWOFWO/tm0PE2jqDoAV0Kg/uny1ApsNgUeVELIAkzAJIg6Sd4Gx3pqVQAsHiGsXsjAeF/GMoOaJBBPMEEiPOnxdxFuZHUi236pkqDBlZ5qRz31601KoHgRcJxmS+FB8JOWYiQecA6cudRcGw8Xiv6mbTzUx9KVKq6/+Nl2GfWfd+gneSQx9D7bf3qkDrv/AFp6VU4OTcWuTFrrrEFy0UM/ZO3X0qIYjLdDHWJ+oj7jTUq2ooEbgO9NZuLmUQYzAHlpImDyNKlSjJBpMLKXLOniUX7fkYOk+kj2qFuG3Gw/fiCEVSeXhYkAjzBmdPc81SoE4i4mGuLbvL9sQ/76Aa+4j3B61bt30U+OWeAtwHUXbTKATPWD/hFKlRIebOHFu8bZYwRkJHNWHhMe4JFVMQGw7KsKQQZDCQfGwI+g1GtKlQJch4wq3FF0T3nhW5r4SYIDDmDCid6ETSpUUGR57w9a9C6eppUqcrH7w70/eE6UqVQen9a7zw9HmaQvpTUqr/kjXitkQ3bwXQCSPpGtQ4S54aelTGIjF7/3FtvMA+hMH6VPYtkvkG8sP5ZP4UqVF7ERTu4wkk7TSpUqAT//2Q=="/>
          <p:cNvSpPr>
            <a:spLocks noChangeAspect="1" noChangeArrowheads="1"/>
          </p:cNvSpPr>
          <p:nvPr/>
        </p:nvSpPr>
        <p:spPr bwMode="auto">
          <a:xfrm>
            <a:off x="155575" y="-1524000"/>
            <a:ext cx="4762500" cy="318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160" name="AutoShape 8" descr="data:image/jpeg;base64,/9j/4AAQSkZJRgABAQAAAQABAAD/2wCEAAkGBxISEhUSExIVFhUXFxkYFhgYFRsdGBcYGBgXGhkYGxcYHiggGBolHhgYITEiJSkrLi4uGR8zODMsNygtLisBCgoKDg0OGxAQGy0lHyYtNi0rLS0tLS0tLS0tLS0rLS8yLS01LSstLS0tLS0tLS0tLS0tLS0tLSstLS0tLS0tLf/AABEIALcBEwMBIgACEQEDEQH/xAAcAAABBQEBAQAAAAAAAAAAAAAFAAEDBAYHAgj/xABCEAACAQIEAwYDAwsDAwUBAAABAhEAAwQSITEFQVEGEyJhcYEykaFCscEHFCNSYnKCktHh8DOislPC8RUkQ3PyFv/EABkBAAIDAQAAAAAAAAAAAAAAAAECAAMEBf/EADIRAAIBAgQCCAYCAwEAAAAAAAABAgMRBBIhMUFREyJhcYGRsfAFFDKhwdFC4TNS8RX/2gAMAwEAAhEDEQA/AOxUqanoiipUqVQI9KmpVCD0qVKgEVPTUqhB6VNT1CCpUI7U4y5ZwzXLU5gV2E6FgDp71h27aYxRJBjq1uB84rNWxPRytlb7i2FJzV0zp9KuY2/ygYiR4UPll38tDR7hPa286s93D5VECcwt69B3pGY+hpYYyMuDXvsuNKhJGwpUEwfanDXNJZD+0NP5lJFVu117E90LuGu+BQTcyRMfrT0AmYqx4inlbi724LcRUpXs9DS0q5Pg+2mJtnxXS46OAfrv9aLWPygknxIPY6fIifrWf/0IcYv7fsseGl2HQqVZTC9usO3xAg/T8au2e1lgnUOB1AzL8wZ+lWLHUH/K3fdCOhU5B6lWe432ptWrYe09p2keEvBy6yY3B23oZh/yhWiPGgB8rgP4aU8sVSi7N/n0IqM2r2NpSrO4Ttnhn3JB6aN/xM/SjGC4lZu6W3BPTZv5TrTQxFKbtGSuLKnJbot0qF//ANBhQWU3lUqSpDSCCDB3HUVPa4th2+G/bP8AGP60yq03/JeYMkuRdrGdrbStiAwJzBMpAOgMk89zBrV424wtOyCWCkr5kD61hVfN4pkn6k0KsrKw1O6d0AL/AA0hj4hHp1E1s+wPC3tq9xtmgJ5gak68tqP4XhtlQv6NMwVZOUTMb/Sr1XdWystRpYirNNSencKlSpUCkVKlSqEI6VNT0woqempUAj0qVKoQVPTUqgR6VZbjvbK3YY27a9440JmFB6aasay2N7a4ptnCfuLr8zJrHUxlODtu+wujh5yVzpGN4jZs/wCpcROgJ1PoNzQe/wBtMIuzO37qH/uiuV4ziBJLO2p3LHX5mhWI41bGxLem31qhYqtUfUj+f6NMcLHjqbHtF2ha7eZ7d26qECFLkRAgwFMRz9zQa7j2f42dumYk/eazF7jTH4VA+p/Cqj8Run7Z9tPupPk6s9ZM1RpWWhrjf8q8PjlGhZRHU1jWuk7kn1NeZp4/DVxY+R8zXNxNP+ovzH9aZuNrEd7p01j6Vm8Lgrtz4EZvQafM0VtdkcW32VHq2v3U3yNLn5Cyyx+pnu7xO0ft/wC0/wBKrnHWuVw/yt/SrFzsXihsEP8AF/ahmM4FibXxWmjqNR/WrFhqceLXfp6oC6OWz+5a/P0/6p/lP9KlTHWudyfUH+lZ40pp3hIPi/t+izoUadMbZ/XX3H9alHELf66fMVks1Pmqt4CL4sPRGwGItt9q2fcVZw+PuJGS4RGwmQPQHasOGpw1I/h6/wBvsK6Rujj2JJZSSdyDueutOMYPP3U/hNYcPUi3m/WPzNI/hy5i9G+ZvsHxp7RBS8yehYD3EQfer/BeNo2KtC7dUW5lgo8TMSMukQFnpXOExT/rt866h+RayWbE331hbaBjyksza/wrVlHCSpvR6GfERyxuzqppVXbH2h/8iezAn5Cp1aRI51vOaPSpnaASdgJPtXNMb2rvPcLB2RZ0VYiPPSaKQ8Kc5/SrnTKVc2Ha+/8ArE+sTSoaFny1XkdEpU1PTGYU1TscWw7mFvWyemcT8quVw+/dhiDyJ+hrHisRKjayvcvo0lUvdncaVcUwXF7tr/TuOnoTHuNjRu129xQEHI3mU1+hAqiHxGL+qLX3/RZLCSWzOo0H432ksYYEM2Z+SLv7/q+9c34n2yxVwHNdyLzywv1Gv1rH43jiicvjPXl/em+bnU0pR8X7t9yynhG/qDXF+JKXe5AtqSTlBMCeQnX/AD2rN4vjbHRBlHU6n/PnQzE4pnMsZP3egqAmrKOCjHWer+x0Y0ktya5fLGSST5mvOao5pTW1KxbY9zSmvE17tIWIVRJJgCo9CEuGsNcYKoJY7AVu+BdjEUB7/ib9XkP6/wCbUS7LcAXDIGYTcbc9PIUdYxrUjDNrLbl+/wBeZysRi23lhtzBfFOI2sImgUHko+8+VYziPbK6xOVso6DT670I4tinxWIfKCczHKOg2HppRnCdjQVl318tqLmo6GOMJS1K1ntffGmc+8H6mjvCO1xcxdCkc9Ij+tDbnY9eTGhXEeA3bAzjxKN43FBVEF0pI3PEOA4bFrmWA36y6fMVz7jXBruGbK405MNjWn7B8WBc2yTLDTXmK2HEcCl5CjiQfpUdPS8PLh/Xu5fQxcqbtLVHFpppohxzhTYa6UbbdT1FD6CaaujsxakrocGnmvNKiEkBr0pqIGvSmgK0Wbddy/JJgsvDixGt17jewhB/xNcMQ19Kdj8H3OBw1s7i0k+rDMfqTQOdjZaJDWVnbpReyfCvoPuoVht48udE8MfAvoKLMEiRhOh2O9c04l2Sv23ORS6T4SqyY5TrIPtXS6VROwFKS2djl69lsUde6PuFB+RalXUKVHN2IbpJ/wCz8yGlXh7gUSxAHUmB8zTo06jUeVQqPYNcR42kX7o6XHH+412wtXF+0bTir2kfpbg1/eNc34lpGL7fwa8JuzADH3R/8jfP+tOeI3f+oagxIh2H7R++o63KnB65V5HZUVyPb3CdyT6ma8TSpqs2GHmlSp0YggjcaioQalWl7ScHBVcVaHhdQzqPskjVhH2fu+7NUsJqSuhITU1dCrZfk+4SHc32Gi6L69axtde7MYQWsNbXnEn1NG2aSj4+XtGfG1MlOy4haqnF3IsXSNxbf/iat1R4zeCWbhYSIgj97w/jWhuyucVJt2RjOzWBW2mc/E2pPQdKN28ah0DGehBH30OsWrhtAoRMaSPrAqLDd/mGcyJ3yZTvt51zm76nRSskgycWq/E0VOxV13BFBMebqkm2AYMGZj1gb1Ng79xh4lX1WYPtvUvoRrUC4LB9xj7WX4S4j33FdLrJYK0pxSM2gWYnmx0UD6n2rW1sou8TFVjaRne23ChesFgPGmo9OlctruVxZBB5iPnXGOLWO7vXE6Mfrr+NJJZZ9+vl7R0cBUvFxfAqUqVNROgPXtTXinFQgS4Zhu9u27X/AFLiJ/OwX8a+pFAGg2G1cA/J5ws/+p4dW1CzdBjQhULKf5gB6iu843Ei1ba4dlEn05/SkTONi5Zp6A5I7wj9ph9TFEsJ8A/znQ/E3gHj0II6Ef8Amr+DPh9z99MZmT15ZwNyB6mnoZxi3mKADr/20AIJqQdRrSqDhoi2o9f+RpVAHODcb/8ARJP1mo7l19lchQCY3EnpB2POsLjb/jYIT1idp3A8qWHxrRl3/wA8t6vjKLVymV1ob4XnIBdizDUHMdD+ySfCZ+6sljnl2PVmqjhMYzEAgfLpTY+9lV26Ax6n/BXJ+KPM4QXvgb8DF6syl5pZj1JPzNeKmfCsLa3fsklfQjWD6j7jUFb1sdlMelTUqgR6VNT1Amo4LjjesnCyFbIQrawRroQJPlpNZ7GYV7TsjiGUlT6+/wA6t8MBtgXuWbL7RLafKtMbKX7oW54lv2pV+ZdDO/XIwrJnyVG19L9fdzJ0kac2l3mLsLLKOpA+tdsw4hFHRR91cd4hgzh72UkGCCCOk/2rr2BvB0BHKAfI5QR8wQa105Jz8NDPj3mjFrYsVU4razWXHlPy1/Cpr94IJO0gHynn84r2QDodudaHZ3RzouzTMZcxYtwoOgH3VUXilwnMFza6a7e3WmxRHeMh5My/I1WtqqOe8EqYgEsI9INc1aux2Gla4RfiN34+7y66mdx6dav4XFZ4NBimZv0ZhIMiWM/zE/Sr2AULoKj0YMqtsW8FhS2IHQEN56f3gVqqp4HB93JJkn6eQ8pq3W+lDKjm16meWg9cl7ZKBi7nrNdZrkPam9nxV0/tRSVfqXj+DT8P+tgqlSpUp1hTTimpUSHXfya4xfziyxt6tZ7sOOROXU+pUD3ro3ahx+a3hrLoyCObMpCj3MD3Fcg7JRY4cMT3uS82JK2NdSqoMwAMiMxJ23ArqnaAtf4ezpOYojrAMyGVthrIg1RFuN4+KOFVSz+IE7McaF60AZz2wqsY2IJG56wT5TWxwDSG/e/AVzThfH1fFch3oQXdgO+y5Q+mwbKP5q6Nwq5IbbkdPSPwpqc8ya5CTjZF+h3GbmXI37UfMf2ohQ/jKyqTtnH/ABarEItyfh7/AKMe/wDyNKq1l8ojzP3mlRAzi6tbvWcypmyPAzXQuVXmBO3T3qfhnCLbq7ZAGXVct3PJgkTHmBQjsRhbjW7uYDu7hNsTEZ9105gMB861fBMMbIfOU1g+EAbA7xQhTVNOHvUM3frGdsqgDEJB2LZjqdyMuw5UE7QYiFCcyZPpy+v3Ud/O1uvfRRGpdRO4BGYwRuQSd+VY7iV/PcY8th6CubCnKeIzS2S07uH7OphkrWXj3hDhF/PbbDZM5ckqNjmjwkHaQR8iaD1Z4bf7tu8/Vg/NgPuJol2ps+JbwAi5OwgEiCT6kMK1Z8tTLwfrv6GmPVk1zAdKlSq8sFT01KoEPYnCscLbRSAdxJAkkM0T11opw/CXXwBWGW7aZrlv9bw5g6+6a/wioL0rbSIMKJ0JkZYMdN+dHOA3BbW2kE5BoToSQpkH16VyXislNX2zN+tznSjeq5IzvE8Et3Dd8oi5bgXBpqpnUjfMraHyPlR3s3xS4q27yobid33d8SBBQnK5PKJ3g6TQxV7nHPZMtYuISI52roJkR0lh7UPZLuFt4m2W0DoJH2oYEMPIjKfQ1uUXBL7eP9+grmqlNp8NfA6ZjLXe2iFI1AgzpoZ/CqK402cOc58akoAYmfszHKNfSgvC+LvfwyurEZWCXB+rMBT6f2qhgcf3927YkyQWQftIYjzJGnrTutLMtLS4+78+8yqGj5FKxb7y44JhmEqf2p0nyOx9a9fn5+F11GhkagjcV6uWzMrvt61U4xhsjLcViQ4k6yQw0YE89dfQikds1jVSqaWYTt8QEQEA9KJdnQDeGbeCQPMf59KzGEzExBohw6+2cvMEGBHIDT+tSC612WV5WhpxOjUqz1nj7KYcA+Y0NFMNxS0+zQeh0roKpFnKsz3xXFi1ae4eSn51xm9cLMWO5JPzrYdv+NBiMOh0Gr+vIVi6zuWaV/Be/ex18FSyQu+I9KmpVDaPSNKrPD8E15wqjTdjOyjc0JSUVd7Ab0DvF8WbeEwlsEgIjfzXiXf31j+EV2D8nHHlvYHMx1tAlv3YJ+8N9K5D2hsB0VScoB0PJYQ6ny0o52b4umW7Zw5yg2+7idWhUOaNNSQV9jWbD1s1HPx1/NjjVYN1OwC4zipfiV5m071oPkSAV+RiuodgONk3WsvP6Xxp5MAWZffxH2PWuUrjrdpsRdKg3T+jtzyzKMzewj5xzrV9muNZRhr4HiDEMQBswMqZ8wwB86aTyxpzXJJ9pMj619rux2mh3HVm1/Ev3x+NXkcEAjYiR6GqnGDFpjvGU/JhWozrcFJegQd+dKoLr5iSNjSoj5Th/A+JObiW80gWyEHRpDz6giPQCtjxDEkqWVNHQMDJ0kGdPUEVzW1e7u6GH2GH03/GugYfHC5auBDAVuY+xc166DNPzrPiJ5YSkuRqnSTyMyBx3dYzvDsGAYdVIhh8jVHiuE7m69vcA+E9VOqn3BFR8T/1H8mohxAd7h7V0fFb/Qv6fFbPyzD2FGkrQj3I2fTK/P2ihYUlH9vxP4UVa+buCVZ0t3BMjYlSB7f2qF8G1nDkvozkQp3Akan1E6edN2burna0wlbqkR+0viX8apbjO81rld/JEnmabQJp694y0EuOgMhWIB6gHQ1HWlO6ui1MepsLazOq9SBUFFezloNd13CkjXSdvxqutPJBy7BgvjCSrR1jltK7ydBtRLC4xc6qJLB1+m41/wA3odiMIXXJLAt+r+06DX0maCY3itxb10oQPG0acth9AK5ccL01FNPmY436Ro2GB4pkwt1wgZ7Ieweq22aVJ/dME+lV+LML2DzmPCbebzts65SY6fCfYcqq9nMYrZc5GW6ptXAesRPyyn1apOEL3ZuYa7qELW3B5225+o38orbLqyV9rr1/dvNlcqdlJLf8Mg7P8VNu4lhkC2sjBhHih2zBjPMab1HxPBtYvm6mjqSDGzNlZlYesA+cg1R4xYOGxCBjLZAbkEkGWYAieWQKR7VpLhDWluuR+gHikTnEFbb+ehK+uWjik08639R6cUoJrZ6e+8q8RdWtm+miPbLjyYghl9QZ9ooZwfEPes3LIClx+ktaayB4lHUkD5gV44Nea7h7+FHxZTdtDrH+og9RqPMCh/BcSbd1GB1kR6yI+sVaou7b8BVQWWUeKDWDxTd2Q3xAf4aoWb12y2ozKTqP6dDRji2E8WZFOVhmWOQMgr7GR7VTvXUX42UeUyfkJNTNGPEobnUsuRfuXVuKrqdNj1HqKo8Q4gLQgaudh08z/Sht/i0SLQj9o7+w2H1oYxnU6mpZy7EaKOF1vITuSSSZJ1JpIpJgV5NSWG5a6nWN4q40VqjhC6JGwpiQQagmiz2Gy6Kuo03nTzn8KD5qCdyrD1ZyupHui3Zp4usIMlD94P1oPWg7IWQzXTlkqmh6SQNvf6VRiVejLuNM5WQV42i5bZkGAzt4o+FX0JHOBsfQ0B4Lea3ijPhbM0gciJMfeKO30DlAdgfuVjy9Kx/58Te76IJfPHvMVTg1ei7bmJK82nsFO09vLiHAEKxzrroVcA6DyIK/w0W7CX1cth3MBtQek6Ej0MfzVBx+13mHS4N7Ryz1tvqh9NR/PQXhGL7q8j+cH0P94PtWvScNBlG9G3FHe04ywwQcf6+GIDqNzlLIRB3Bg/KjmKxyXcOSCJZAcsyeRPr61zTi2Kyq99SQWsl99JACvI8itp/VjVfs9xJrmHBDQUGYyTsoIKjyIM/P2RVbPsMPRcToTWANNaVCbfEwAPH9aVaQ5WcDvHxN+83/ACNavsfiQf0bfam2fRh4T7ECq4w2BdSsXUuGYcsCsnqsbTQrhLlLjKTrB9JU/wCH2rPUjeNjdCcZwtyK3FAe9uToc7T6gmjPY/FgXO7YCLmgnYOuqH2MUSx/DMJiWuXBiCl54IUp+jzwJlt9T9/OshZYqejKZHqtHKnDK+4aM41Fpv8AkMdprrs+ZmkH75Mz5zQezdKMGG6kEe2tavFcBbFDv7T21DLnyM0Mzn4wBHWT70Ax/DXtuEKxIG5BEwMxkcpNJTjGnFU0GFRSjqLj1sC8XX4bgFxf49T8mke1UBWlxODw7YYL3zG7aViCVARh8RTUyY1g6elZkVbHawaU1JaHqvVu4VMgkHyrxT1C+5q8TiSB3k6pbDfERqcsbGDqec1khWk43aXuyxynwALIEzKfDJ0O9D+EWwjLcYAkagHb3FZsH/iVjJnUHKUirhbpCsoMEQ6+RXU/TX+EVrOJYjMlrGoPiQpcH7Wyz/FAPqah7UY+7ibKX2tg90+XvABoCJCNziYjlqetVezGLRrd7DOYVgWWeR6euunmfKrqkM0dSZ86U9uHgLtFaF60mJTUp+jf92T3bH0OZT/DXrgWPU2slySo/RXP/qufC3qrRHQxRbA8KSzaOe+txbhyXlA+EPoGBnWGg+sVlbOGuWsQbJUsZNt1X7SnSR5bMD6Gpa614DUnGScL6e/QZxcwmI/btPuNiBzHkQZ96l4/hFS5nt/6V0C5b6ANuv8AC0j0Aor2o4VdW0j3Fi5aARzIOe2Se7uadDKnn8IqhgP0+Gexu9km7a6lD/qKPv8Aamb4jxnqp+DPVq4cTh7iE/pLRN1d/Eh/1F89g38J60CorwTFd1dBIOYHT8VYdCNKIcR4DaVzkZgreJNJGVtR8tvUGq5VY0t9hrqEmvFfkzVNRV+Cn7NxT6iPumoLnCbo5A+jD8aixFJ/yGzooGpMMhJkcv8AIp7uFuLujD2NSIYUDbrVyaexmxNXLHQvXLtwIWCyF5idJ0k+Ukb9R1oMDRK1dGo6iDHQ/fUH5gxPgIPlsfrpRSSKMPWS0ZWmt3+TuzFjFXCNwoBneA5jfzWsHdQqSCII3Fb3s47WsGsEfpGcke4UfRaSq2oNrkX15qyXNoo4tpVzpKAsPIhGg+oJFYvpWwDi4HAiIKzM67H7xWRy1kwN4qUXwCrNto0/Z3HC6PzV9mVkDeW6yP2TJ+XSs/etlSVYQRII6EaEU2DvFGDDcEEe1HuOcPa7eW5aUsLyhp5Ztmk7CdD/ABVtilHRDJ2lrs/Vf0HOFYgX8KpY/CCj/uOMjn/u9qGdnLuRrmHuaboddiM0kekE+wq12X4diLJuJdssttiUzEaZ9onz0g7HWrGHwFhr7O1/K8AAASO8Gkk8xoCY6+oqtR1a8TK3FXi33BvAceWzbW1duKbiDK0GRI86VBsTwuxcYtcs3GYxJU6aAADfWAAJ6ilRv2lap0/aA/AMTZi4l4Kqsu7W2ZpG2Upqu8zrtQUeEkAyZOvXXz1HvRLDkEroDJA0EyDQuM164WOUBmmRruQFAHOeVMncCi0mr6BTgOOS3eUvlymVYumdcpBB8I1PtHrVLiGDS3eYI+e3oyNlKyDqNGJOm1e7RG0ajlzFT9pMO6ZGZWAKgCRG3Tr/AGoKS2DDNH6eJJwvHolxWuKWXkokTG0kQY22p+02LD3vAZUgZdCANNfiAJ26Ch+GOxjlzr3xW94FVVWSTBgZtCDE77mpdNiqm9i5wPiHdOQylrbqyOAFllYagZh4fWKGvwy5nICEAExmImOU7T8qv4TC3W+BGfl4ASf5Rr9Kv3Svdi8TIaJ5wSJ1VfhH9aorVZQSyrXYvovJezBVjg4+2/son6/2olY4ei7IPVtT8qh/9VUbAn2ioL/EXYeGQSQAI5GZ3HWKyuGJqb6LyLumjzLfE8QMuUgawfl/4FDbbSdTC+k/TnV7i1kOrMvxysa6bgHy5VQskAkEg+a6g+h6VowrgoWiZasZOV2HeBcQti3ctYpLr2mHhW0UHi3ks4JEQIAHLntQEZEJ7sEAnTMQWjlJAAJ9hRHBXImJ9qH3rZzvMakztIkgwABCnXlHOtSkVtNLKg1wjhpxdu7Zti42IgOgTVYQyQwA0nkSRrFVL/ELguSRkuqotsQCGlNIPmNvYdKfhqtYcFLlxAcubIxVoMEidDzofiLRW466ghiATvGbQ+cjn5zU0As2Wxob9+53K3mcXUKvbuoZBTNtJnxDQEEbH1FCeFO4bLZXxRuImPU1a4TxK/h7V63bvZBdQ5iFXM4A0TORKjU7Eb0GthxtoPLQx61LoN52sX+J4hjezuv6TKsyN9BDeciNaJ3uK3u5RrsMpJyxEiJBBgaHYx0g1T41iBe7mLaWytsKSpYs0EwWZiZMR91QtiSMM1nJbPjBzkMbk+uaAI6ClkoyWVhvU0YTt8RssADZZZ0D5pE+kRXjIPMVV4TflHs3VLhhCePKls6knLHimOoipeHcTS2i24bwh525nzIn0FUTwkJ7adwyrSjvqNdGmjGgeLPiPOtHxPFWbndhGAdVGYFSMxFtQZnfUE69ZoDxK2M8yNhMCNf/ABFGhh3SlvcFSpniU1tmRHOrVq1cU6yOmnz/AM86htxInadfSiGIuogGVyw1kQwH2RPi9fpWid7aFUbcSnjsOsFpbMTsdq1CBRYVRdUhbYIE+IGPEYMaAyfQVmsZdL5VjmJO4+laTg91XC2nVSxtXbWY6kggZQNPCApYaa66nQCloZrLNuXVlmigZgMClljlLEwZnfcRoNBzoRjMIe9yIGJJkabz08qJcIxDOMrAzBBPUg9etD8biGt3HU6jSPSPurNDpPmJKb14l9NpQ6iLeHwFm0JuHvbn6itFtf3rg1c+SQP2qsLjnYgAwB8Kroq+g5ffQxGzc5qyLTRoQI1Ec9tCen962XMk5TnuaOzxDFXA+HBzEW20zAaBcwg822gb8qAcLxKJcRri5kB1WYzeWmte7mLJdWFs2iIzFLjMWgbgtJUkeZ9qn43iLN69ntWBYjeGJLtuXJ0gnfQVHYVRbOpWuCYxwHt3rdtG1VHU5lU7AwP8EUq5S+NM6Qf3lDH+YiTSo3Qcj5hfs/bw5ZpDZozIwOoKupII2Ph9996Hdp7OXF3QohCe8E6ElgJnoFJZfVTS4K8MrgwAw7wayq7MwjlBJ10kROsEl2pRHBZGLG20EsIY2zEGOgJH8xpcsU721sTM7WPXZ3E2GYB0zqOT+IpOgykQ0a+xjTnVPtMj3LdqTI7whojU5Zmdxpz5z5UIwpJaAQDyPn/nrR786drbouYtl1QDUkBA2gmT4zqOQFVzpqTi+KGhUcdgTYZMoUgtG6GCvP4GBDKdhp667Ue7WYXDstm9YtZRbXK+m+YKUJPMyH36jnNZW02uu1azBNoLN63cy3bbqSNm8Vtkdcw+JTJ6anrTtICkwFwrHPZuC6upGp66bweo1o1dyOzLsLquH10lwGka9SreU1m7kWrjL8QDEA9QDofl/gNG+EYNrr2hZ1ljILKCoyxIE6iY9garrwc4NLfh3hpvLLUyNT4ATcT1n5Sfwr1xPAvZuNbfLmEaqZUz0PT+le+Df6yfxR6lSK01H1H3FEF1ki/fhgAy6GBOnhDOn9aIcP4f3aEFLT20Jkuni2nRl8Q6b1RxIleRBkHXkpU++1ePz64Rlk5f1SdDz1HOsGHjPJeLt/31NVWSTsw9f4JZuWbt7CPDW1Je2xzAAalkO50kgHfy54zAWmYsVnXXVhPmTO+prWcLxSgkqILo1twOYYaaDf09fIUC7i3bfIxhQ2hCzAmNesa7bgVtfYUX1CWC4LduSqspCqZDGGhBqADodtADQ7itwteZhczowXuySuqwNPD0MjrpPOjobu7+exczIQSDmGYg7qDpm6jSfx8cQ4W15c1lWuuGhwokwQWDgbwfoZGpk0jWt0PdrQF3MDe/N3u92QoAWYP29OXSeflUeCwbOQFI1MDMw3mNSNR8qO9luKhUazd8Vp9CBzGVgV20YAyv7sc6zxlHMHYwCOY5H0IoZXsHPxLPF+G3bN7urmhXwzIMjkw/Z86h4nhHtsEY+HKGVh8LZgDsdRl1B85o1jLbYtEyKbl5SRlUEkpoT4TqILAx5uelDsUWNlWK6IT4oMawpBJ5ggD5UbAU2RWsBf7m5fT4bZUNDeIA/bAGpXTVuU+tDfzy5+u38xo/wrEHIch8QMhY8R8JDADYhhKleensE4vhO5v3LQPwtp+6QCv0IqyG9iubvqRDGXP1j/MajuXCxltT6mvFOKt0K7j20kx+Jqbum8j/AJ0IqK2YYGr8UyimJKTRHgmVLq3LlkXFXdJyhhroSkHnv5Ci3E+N4XvcNcw+HaxkZjdBcsDOUDKSeQzchvQ5d9qpcQ+z7/hSygkrmjDTcqii+30NDi7wGKdF1yiZ5BWAZQD5gj5UC7RN4l/d/Gr9li1uzdzczaceajwf7YHtVfimFNxkA1EwY3HM/wBq5jgo4lNcTZF5YtPgeOD8PZlBDJLE5VLQSNtyMu86TNXjba2xW4pU+Yg/Wr1i9h0tm2El4gSoKrM8yfFG/mTRjC3rV+y2GvGSLZay7QWDKJKgxqNNumnStceu3pb8mdztqZHvJZhV7hvC1vMSLmoBLKRuFEnI2smJMHeKsYK6vcujoJuIUVtNHRwQBzGmXSdfXcThpnwyD5T9aDjuhc5pG7O221TEWgIGjyGBAgyBpMzT0Kxlixccu+I7pzGZIbRoAY6aamW96VRU1YPSME4TEZHDRMHaY+o2rZcFw1jFXM36S2GUqywCHLLlMPG3gGkaET9qsCr0S4VjLgZRbzMUlgNdAJJgfM6UzETPHEUVLjC3myfZzRmjoY85HtWh7H4yzmCXQSWOVTmaUzLBaJiPCo18qC8bcXv/AHKqEzMyuo2BksvzU/7apYK6ysBmESCfFl8gZ2mTUsG+pJxIst+4rbh2B9QYn3396KdmeLth3LLMxoJhTqCQwO4IzD3qlx2yVKFt4yMZBlrYABkSNUKH50OtXMuqtqNdR0O21SwLhPtIii+z29bVwkrrsQcrL7EfIiq2B4o1tlZSZUyPLX+9Ecfg3a0xOknv18AXkBdULJhYhh+7Qbu2SG3k+o9wd9J+VQha48wa73qzluSwnceIhl9iD7EVFwcjv7U7FwPnVzF2w9iVYOUAuEKpBRT4XBG2mVGkGNzpQzhpm9ajk6n5EH8Ke6yhpwbmFrikpEai44+TMv4VWq9fMBhzmT6kkn61Sms2HacW1td27hqu+pc4RjRavo5RXCssqw8LbaH3g+1R8XxIa4DGWWJ0nQMFOXTXf76ohpY+tWcRjXe5Zts0qCNNPs5iD/uYehq9XuV3VhWcc9sjK2zMTqQCxJk+EgxPnWo4JxFCfzk3IueFXVFA8MkBjnzAkkwSI33GprEXLniM9T99e0u9DE6GDuDyoNEuG+0NoW8ZcyjRjnAn9bX4gDznWOlGn4VPCWchTctXC6jQutpioIJXUqJnXYRtFZfjFwubd6ZzrG2zJpHyyn51c4HxRw+V3kMGttnJIK3FyZT5TB9hQsG5JwDj5sPbbIpKHQncA6EbTGuxO8VaxXGGs4s4iyzKl1s5XTRphxGx1kg6GGHnWWFt1bK2hUweoI/uKJtZ71IEd5acK3RkuMMra9GO/Rh0o2IS8dvKuJa5aASTmygyFaSGA6rIJ94q92l4oMRhbMgF0IztlEywO7eZH0HQUNxvDWZM5Ch7Upc8S6xqp0Pi0JBj9X1r3hkGUBtEYG055QT+jueeV4k60Y7kYDinimuIVYq0BlJDDoQYIpoq4qFFFLayAaGV7Dnkw9JYH6iKKdhZRuE8lUeJ29Aeh+//AMVGLzxM/wC6fuJqO/eYiCTUk7osw6casWS8MvnW3yJVh5FNT/tzD5UUvXYE8zp70BwlzLcU8p19DoaNYjl9aw1I3qxfeb8RpcgBq1hLhJ01IJgdYERHnJqqBU3Dbiq4ZpKhiTBg84g+sVe3ZXRiW5eweIsgXbbrGfK6OwDBCRBmfECXBEry6VBjuH3FtriI8DNkJBmHAmCdtRz6g1Xv34fKpBLqwYMimCCWTKTJ25iNaK9mOK2bYureBIuLkIAkMDvIn4gQCDUYbg8cSY7yT1JU/VlJ+tKhmLYI7LqQDoY5f1p6BDzieGujskiVYg+x3qWzhriW2uqxADBSQY3GnOd6VKmYC/grtq7Npgyqy6sD4iyksrxHxcj1HSqV3h+Vbo3ZND/NuPl9aVKlGtoWOFWO/tm0PE2jqDoAV0Kg/uny1ApsNgUeVELIAkzAJIg6Sd4Gx3pqVQAsHiGsXsjAeF/GMoOaJBBPMEEiPOnxdxFuZHUi236pkqDBlZ5qRz31601KoHgRcJxmS+FB8JOWYiQecA6cudRcGw8Xiv6mbTzUx9KVKq6/+Nl2GfWfd+gneSQx9D7bf3qkDrv/AFp6VU4OTcWuTFrrrEFy0UM/ZO3X0qIYjLdDHWJ+oj7jTUq2ooEbgO9NZuLmUQYzAHlpImDyNKlSjJBpMLKXLOniUX7fkYOk+kj2qFuG3Gw/fiCEVSeXhYkAjzBmdPc81SoE4i4mGuLbvL9sQ/76Aa+4j3B61bt30U+OWeAtwHUXbTKATPWD/hFKlRIebOHFu8bZYwRkJHNWHhMe4JFVMQGw7KsKQQZDCQfGwI+g1GtKlQJch4wq3FF0T3nhW5r4SYIDDmDCid6ETSpUUGR57w9a9C6eppUqcrH7w70/eE6UqVQen9a7zw9HmaQvpTUqr/kjXitkQ3bwXQCSPpGtQ4S54aelTGIjF7/3FtvMA+hMH6VPYtkvkG8sP5ZP4UqVF7ERTu4wkk7TSpUqAT//2Q=="/>
          <p:cNvSpPr>
            <a:spLocks noChangeAspect="1" noChangeArrowheads="1"/>
          </p:cNvSpPr>
          <p:nvPr/>
        </p:nvSpPr>
        <p:spPr bwMode="auto">
          <a:xfrm>
            <a:off x="155575" y="-1524000"/>
            <a:ext cx="4762500" cy="318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Absolute</a:t>
            </a:r>
            <a:r>
              <a:rPr lang="es-ES" dirty="0"/>
              <a:t> </a:t>
            </a:r>
            <a:r>
              <a:rPr lang="es-ES" dirty="0" err="1"/>
              <a:t>Monarchies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A </a:t>
            </a:r>
            <a:r>
              <a:rPr lang="es-ES" dirty="0" err="1"/>
              <a:t>king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Emperor</a:t>
            </a:r>
            <a:r>
              <a:rPr lang="es-ES" dirty="0"/>
              <a:t> </a:t>
            </a:r>
            <a:r>
              <a:rPr lang="es-ES" dirty="0" err="1"/>
              <a:t>governs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absolute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dictatorial rule.</a:t>
            </a:r>
          </a:p>
          <a:p>
            <a:endParaRPr lang="es-ES" dirty="0"/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king</a:t>
            </a:r>
            <a:r>
              <a:rPr lang="es-ES" dirty="0"/>
              <a:t> </a:t>
            </a:r>
            <a:r>
              <a:rPr lang="es-ES" dirty="0" err="1"/>
              <a:t>relays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collaborators</a:t>
            </a:r>
            <a:r>
              <a:rPr lang="es-ES" dirty="0"/>
              <a:t> </a:t>
            </a:r>
            <a:r>
              <a:rPr lang="es-ES" dirty="0" err="1"/>
              <a:t>elected</a:t>
            </a:r>
            <a:r>
              <a:rPr lang="es-ES" dirty="0"/>
              <a:t> </a:t>
            </a:r>
            <a:r>
              <a:rPr lang="es-ES" dirty="0" err="1"/>
              <a:t>directly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him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 err="1"/>
              <a:t>E.g.</a:t>
            </a:r>
            <a:r>
              <a:rPr lang="es-ES" dirty="0"/>
              <a:t>  </a:t>
            </a:r>
            <a:r>
              <a:rPr lang="es-ES" dirty="0" err="1"/>
              <a:t>Saudi</a:t>
            </a:r>
            <a:r>
              <a:rPr lang="es-ES" dirty="0"/>
              <a:t> Arabia .</a:t>
            </a:r>
          </a:p>
          <a:p>
            <a:endParaRPr lang="es-ES" dirty="0"/>
          </a:p>
          <a:p>
            <a:r>
              <a:rPr lang="es-ES" sz="1300" dirty="0">
                <a:hlinkClick r:id="rId2"/>
              </a:rPr>
              <a:t>https://www.youtube.com/watch?v=TZNQDxBCC20&amp;index=1&amp;list=PLxCfhcp_1V5ZacnntTuJENaTUfXNUnGUF&amp;spfreload=10</a:t>
            </a:r>
            <a:endParaRPr lang="es-ES" sz="13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4 Marcador de contenido" descr="Absolute monarchie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56619"/>
            <a:ext cx="4038600" cy="301312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Military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presidential</a:t>
            </a:r>
            <a:r>
              <a:rPr lang="es-ES" dirty="0"/>
              <a:t> </a:t>
            </a:r>
            <a:r>
              <a:rPr lang="es-ES" dirty="0" err="1"/>
              <a:t>Dictatorship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/>
              <a:t>Freedom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restricted</a:t>
            </a:r>
            <a:r>
              <a:rPr lang="es-ES" dirty="0"/>
              <a:t> and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controlled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a </a:t>
            </a:r>
            <a:r>
              <a:rPr lang="es-ES" dirty="0" err="1"/>
              <a:t>military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political</a:t>
            </a:r>
            <a:r>
              <a:rPr lang="es-ES" dirty="0"/>
              <a:t> elite.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02" name="Picture 2" descr="http://www.dcclothesline.com/wp-content/uploads/2014/08/gun-conrol-dict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286124"/>
            <a:ext cx="4762500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/>
              <a:t>3. </a:t>
            </a:r>
            <a:r>
              <a:rPr lang="es-ES" sz="3200" b="1" dirty="0" err="1"/>
              <a:t>Political</a:t>
            </a:r>
            <a:r>
              <a:rPr lang="es-ES" sz="3200" b="1" dirty="0"/>
              <a:t> </a:t>
            </a:r>
            <a:r>
              <a:rPr lang="es-ES" sz="3200" b="1" dirty="0" err="1"/>
              <a:t>Parties</a:t>
            </a:r>
            <a:endParaRPr lang="es-ES" sz="3200" b="1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1800" dirty="0"/>
              <a:t/>
            </a:r>
            <a:br>
              <a:rPr lang="es-ES" sz="1800" dirty="0"/>
            </a:br>
            <a:endParaRPr lang="es-ES" sz="1800" dirty="0"/>
          </a:p>
          <a:p>
            <a:pPr>
              <a:buNone/>
            </a:pPr>
            <a:endParaRPr lang="es-ES" sz="1800" dirty="0">
              <a:hlinkClick r:id="rId2"/>
            </a:endParaRPr>
          </a:p>
          <a:p>
            <a:pPr>
              <a:buNone/>
            </a:pPr>
            <a:endParaRPr lang="es-ES" sz="1800" dirty="0">
              <a:hlinkClick r:id="rId2"/>
            </a:endParaRPr>
          </a:p>
          <a:p>
            <a:pPr>
              <a:buNone/>
            </a:pPr>
            <a:endParaRPr lang="es-ES" sz="1800" dirty="0">
              <a:hlinkClick r:id="rId2"/>
            </a:endParaRPr>
          </a:p>
          <a:p>
            <a:pPr>
              <a:buNone/>
            </a:pPr>
            <a:endParaRPr lang="es-ES" sz="1800" dirty="0">
              <a:hlinkClick r:id="rId2"/>
            </a:endParaRPr>
          </a:p>
          <a:p>
            <a:pPr>
              <a:buNone/>
            </a:pPr>
            <a:endParaRPr lang="es-ES" sz="1800" dirty="0">
              <a:hlinkClick r:id="rId2"/>
            </a:endParaRPr>
          </a:p>
          <a:p>
            <a:pPr>
              <a:buNone/>
            </a:pPr>
            <a:endParaRPr lang="es-ES" sz="1800" dirty="0">
              <a:hlinkClick r:id="rId2"/>
            </a:endParaRPr>
          </a:p>
          <a:p>
            <a:pPr>
              <a:buNone/>
            </a:pPr>
            <a:endParaRPr lang="es-ES" sz="1800" dirty="0">
              <a:hlinkClick r:id="rId2"/>
            </a:endParaRPr>
          </a:p>
          <a:p>
            <a:pPr>
              <a:buNone/>
            </a:pPr>
            <a:endParaRPr lang="es-ES" sz="1800" dirty="0">
              <a:hlinkClick r:id="rId2"/>
            </a:endParaRPr>
          </a:p>
          <a:p>
            <a:pPr>
              <a:buNone/>
            </a:pPr>
            <a:endParaRPr lang="es-ES" sz="1800" dirty="0">
              <a:hlinkClick r:id="rId2"/>
            </a:endParaRPr>
          </a:p>
          <a:p>
            <a:pPr>
              <a:buNone/>
            </a:pPr>
            <a:endParaRPr lang="es-ES" sz="1800" dirty="0">
              <a:hlinkClick r:id="rId2"/>
            </a:endParaRPr>
          </a:p>
          <a:p>
            <a:pPr>
              <a:buNone/>
            </a:pPr>
            <a:endParaRPr lang="es-ES" sz="1800" dirty="0">
              <a:hlinkClick r:id="rId2"/>
            </a:endParaRPr>
          </a:p>
          <a:p>
            <a:pPr>
              <a:buNone/>
            </a:pPr>
            <a:endParaRPr lang="es-ES" sz="1800" dirty="0">
              <a:hlinkClick r:id="rId2"/>
            </a:endParaRPr>
          </a:p>
          <a:p>
            <a:pPr>
              <a:buNone/>
            </a:pPr>
            <a:r>
              <a:rPr lang="es-ES" sz="1800" dirty="0">
                <a:hlinkClick r:id="rId2"/>
              </a:rPr>
              <a:t>http://www.huffingtonpost.com/entry/spain-election-race_us_56717a8ee4b0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>648fe301a3c8</a:t>
            </a:r>
          </a:p>
        </p:txBody>
      </p:sp>
      <p:pic>
        <p:nvPicPr>
          <p:cNvPr id="25602" name="Picture 2" descr="http://www.laestrategi.com/wp-content/uploads/2015/11/Politica-550x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43050"/>
            <a:ext cx="6359206" cy="3699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38776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Territorial </a:t>
            </a:r>
            <a:r>
              <a:rPr lang="es-ES" dirty="0" err="1"/>
              <a:t>Organisation</a:t>
            </a:r>
            <a:r>
              <a:rPr lang="es-ES" dirty="0"/>
              <a:t> of </a:t>
            </a:r>
            <a:r>
              <a:rPr lang="es-ES" dirty="0" err="1"/>
              <a:t>Spain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29576" cy="4525963"/>
          </a:xfrm>
        </p:spPr>
        <p:txBody>
          <a:bodyPr/>
          <a:lstStyle/>
          <a:p>
            <a:r>
              <a:rPr lang="es-ES" dirty="0" err="1"/>
              <a:t>According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Constitution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Territory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organised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:</a:t>
            </a:r>
          </a:p>
          <a:p>
            <a:r>
              <a:rPr lang="es-ES" dirty="0"/>
              <a:t>a. </a:t>
            </a:r>
            <a:r>
              <a:rPr lang="es-ES" dirty="0" err="1"/>
              <a:t>Municipalities</a:t>
            </a:r>
            <a:endParaRPr lang="es-ES" dirty="0"/>
          </a:p>
          <a:p>
            <a:r>
              <a:rPr lang="es-ES" dirty="0"/>
              <a:t>b. </a:t>
            </a:r>
            <a:r>
              <a:rPr lang="es-ES" dirty="0" err="1"/>
              <a:t>Provinces</a:t>
            </a:r>
            <a:endParaRPr lang="es-ES" dirty="0"/>
          </a:p>
          <a:p>
            <a:r>
              <a:rPr lang="es-ES" dirty="0"/>
              <a:t>c. </a:t>
            </a:r>
            <a:r>
              <a:rPr lang="es-ES" dirty="0" err="1"/>
              <a:t>Autonomous</a:t>
            </a:r>
            <a:r>
              <a:rPr lang="es-ES" dirty="0"/>
              <a:t> </a:t>
            </a:r>
            <a:r>
              <a:rPr lang="es-ES" dirty="0" err="1"/>
              <a:t>communities</a:t>
            </a:r>
            <a:r>
              <a:rPr lang="es-ES" dirty="0"/>
              <a:t>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9256" y="4143380"/>
            <a:ext cx="3257544" cy="1982783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a. </a:t>
            </a:r>
            <a:r>
              <a:rPr lang="es-ES" dirty="0" err="1"/>
              <a:t>Municipalites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A </a:t>
            </a:r>
            <a:r>
              <a:rPr lang="es-ES" dirty="0" err="1"/>
              <a:t>municipality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basic</a:t>
            </a:r>
            <a:r>
              <a:rPr lang="es-ES" dirty="0"/>
              <a:t> </a:t>
            </a:r>
            <a:r>
              <a:rPr lang="es-ES" dirty="0" err="1"/>
              <a:t>administrative</a:t>
            </a:r>
            <a:r>
              <a:rPr lang="es-ES" dirty="0"/>
              <a:t> </a:t>
            </a:r>
            <a:r>
              <a:rPr lang="es-ES" dirty="0" err="1"/>
              <a:t>division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Territory</a:t>
            </a:r>
            <a:r>
              <a:rPr lang="es-ES" dirty="0"/>
              <a:t>.</a:t>
            </a:r>
          </a:p>
          <a:p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consists</a:t>
            </a:r>
            <a:r>
              <a:rPr lang="es-ES" dirty="0"/>
              <a:t> of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more </a:t>
            </a:r>
            <a:r>
              <a:rPr lang="es-ES" dirty="0" err="1"/>
              <a:t>population</a:t>
            </a:r>
            <a:r>
              <a:rPr lang="es-ES" dirty="0"/>
              <a:t> centres.</a:t>
            </a:r>
          </a:p>
          <a:p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governed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a local </a:t>
            </a:r>
            <a:r>
              <a:rPr lang="es-ES" dirty="0" err="1"/>
              <a:t>authority</a:t>
            </a:r>
            <a:r>
              <a:rPr lang="es-ES" dirty="0"/>
              <a:t>.</a:t>
            </a:r>
          </a:p>
          <a:p>
            <a:r>
              <a:rPr lang="es-ES" dirty="0" err="1"/>
              <a:t>Spain</a:t>
            </a:r>
            <a:r>
              <a:rPr lang="es-ES" dirty="0"/>
              <a:t> has 8 122 </a:t>
            </a:r>
            <a:r>
              <a:rPr lang="es-ES" dirty="0" err="1"/>
              <a:t>municipalities</a:t>
            </a:r>
            <a:r>
              <a:rPr lang="es-ES" dirty="0"/>
              <a:t>.</a:t>
            </a:r>
          </a:p>
          <a:p>
            <a:r>
              <a:rPr lang="es-ES" dirty="0" err="1"/>
              <a:t>Municipalities</a:t>
            </a:r>
            <a:r>
              <a:rPr lang="es-ES" dirty="0"/>
              <a:t> </a:t>
            </a:r>
            <a:r>
              <a:rPr lang="es-ES" dirty="0" err="1"/>
              <a:t>obtain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resources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taxes</a:t>
            </a:r>
            <a:r>
              <a:rPr lang="es-ES" dirty="0"/>
              <a:t> </a:t>
            </a:r>
            <a:r>
              <a:rPr lang="es-ES" dirty="0" err="1"/>
              <a:t>provided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State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autonomus</a:t>
            </a:r>
            <a:r>
              <a:rPr lang="es-ES" dirty="0"/>
              <a:t> </a:t>
            </a:r>
            <a:r>
              <a:rPr lang="es-ES" dirty="0" err="1"/>
              <a:t>community</a:t>
            </a:r>
            <a:r>
              <a:rPr lang="es-ES" dirty="0"/>
              <a:t>.</a:t>
            </a:r>
          </a:p>
          <a:p>
            <a:r>
              <a:rPr lang="es-ES" dirty="0" err="1"/>
              <a:t>The</a:t>
            </a:r>
            <a:r>
              <a:rPr lang="es-ES" dirty="0"/>
              <a:t> head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Municipality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Major</a:t>
            </a:r>
            <a:r>
              <a:rPr lang="es-ES" dirty="0"/>
              <a:t>  (City Hall)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Municipal </a:t>
            </a:r>
            <a:r>
              <a:rPr lang="es-ES" dirty="0" err="1"/>
              <a:t>services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lighting</a:t>
            </a:r>
            <a:r>
              <a:rPr lang="es-ES" dirty="0"/>
              <a:t>,</a:t>
            </a:r>
          </a:p>
          <a:p>
            <a:r>
              <a:rPr lang="es-ES" dirty="0" err="1"/>
              <a:t>Rubish</a:t>
            </a:r>
            <a:r>
              <a:rPr lang="es-ES" dirty="0"/>
              <a:t> </a:t>
            </a:r>
            <a:r>
              <a:rPr lang="es-ES" dirty="0" err="1"/>
              <a:t>collection</a:t>
            </a:r>
            <a:r>
              <a:rPr lang="es-ES" dirty="0"/>
              <a:t>,</a:t>
            </a:r>
          </a:p>
          <a:p>
            <a:r>
              <a:rPr lang="es-ES" dirty="0"/>
              <a:t>Road </a:t>
            </a:r>
            <a:r>
              <a:rPr lang="es-ES" dirty="0" err="1"/>
              <a:t>cleaning</a:t>
            </a:r>
            <a:r>
              <a:rPr lang="es-ES" dirty="0"/>
              <a:t>,</a:t>
            </a:r>
          </a:p>
          <a:p>
            <a:r>
              <a:rPr lang="es-ES" dirty="0" err="1"/>
              <a:t>Supply</a:t>
            </a:r>
            <a:r>
              <a:rPr lang="es-ES" dirty="0"/>
              <a:t> </a:t>
            </a:r>
            <a:r>
              <a:rPr lang="es-ES" dirty="0" err="1"/>
              <a:t>drinking</a:t>
            </a:r>
            <a:r>
              <a:rPr lang="es-ES" dirty="0"/>
              <a:t> </a:t>
            </a:r>
            <a:r>
              <a:rPr lang="es-ES" dirty="0" err="1"/>
              <a:t>water</a:t>
            </a:r>
            <a:r>
              <a:rPr lang="es-ES" dirty="0"/>
              <a:t>, </a:t>
            </a:r>
            <a:r>
              <a:rPr lang="es-ES" dirty="0" err="1"/>
              <a:t>sewers</a:t>
            </a:r>
            <a:endParaRPr lang="es-ES" dirty="0"/>
          </a:p>
          <a:p>
            <a:r>
              <a:rPr lang="es-ES" dirty="0" err="1"/>
              <a:t>Paving</a:t>
            </a:r>
            <a:r>
              <a:rPr lang="es-ES" dirty="0"/>
              <a:t>,</a:t>
            </a:r>
          </a:p>
          <a:p>
            <a:r>
              <a:rPr lang="es-ES" dirty="0" err="1"/>
              <a:t>Cementeries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Muncipalities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more </a:t>
            </a:r>
            <a:r>
              <a:rPr lang="es-ES" dirty="0" err="1"/>
              <a:t>than</a:t>
            </a:r>
            <a:r>
              <a:rPr lang="es-ES" dirty="0"/>
              <a:t> 5000 </a:t>
            </a:r>
            <a:r>
              <a:rPr lang="es-ES" dirty="0" err="1"/>
              <a:t>inhabitants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/>
            <a:r>
              <a:rPr lang="es-ES" dirty="0" err="1"/>
              <a:t>Provide</a:t>
            </a:r>
            <a:r>
              <a:rPr lang="es-ES" dirty="0"/>
              <a:t>:</a:t>
            </a:r>
          </a:p>
          <a:p>
            <a:pPr lvl="2"/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parks</a:t>
            </a:r>
            <a:r>
              <a:rPr lang="es-ES" dirty="0"/>
              <a:t>,</a:t>
            </a:r>
          </a:p>
          <a:p>
            <a:pPr lvl="2"/>
            <a:r>
              <a:rPr lang="es-ES" dirty="0"/>
              <a:t>Library,</a:t>
            </a:r>
          </a:p>
          <a:p>
            <a:pPr lvl="2"/>
            <a:r>
              <a:rPr lang="es-ES" dirty="0" err="1"/>
              <a:t>Market</a:t>
            </a:r>
            <a:r>
              <a:rPr lang="es-ES" dirty="0"/>
              <a:t>,</a:t>
            </a:r>
          </a:p>
          <a:p>
            <a:pPr lvl="2"/>
            <a:r>
              <a:rPr lang="es-ES" dirty="0" err="1"/>
              <a:t>Waste</a:t>
            </a:r>
            <a:r>
              <a:rPr lang="es-ES" dirty="0"/>
              <a:t> </a:t>
            </a:r>
            <a:r>
              <a:rPr lang="es-ES" dirty="0" err="1"/>
              <a:t>treatment</a:t>
            </a:r>
            <a:r>
              <a:rPr lang="es-ES" dirty="0"/>
              <a:t> </a:t>
            </a:r>
            <a:r>
              <a:rPr lang="es-ES" dirty="0" err="1"/>
              <a:t>facilities</a:t>
            </a:r>
            <a:r>
              <a:rPr lang="es-ES" dirty="0"/>
              <a:t>.</a:t>
            </a:r>
          </a:p>
          <a:p>
            <a:pPr lvl="2"/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Muncipalities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more </a:t>
            </a:r>
            <a:r>
              <a:rPr lang="es-ES" dirty="0" err="1"/>
              <a:t>than</a:t>
            </a:r>
            <a:r>
              <a:rPr lang="es-ES" dirty="0"/>
              <a:t> 20 000 </a:t>
            </a:r>
            <a:r>
              <a:rPr lang="es-ES" dirty="0" err="1"/>
              <a:t>inhabitants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dirty="0" err="1"/>
              <a:t>Provide</a:t>
            </a:r>
            <a:r>
              <a:rPr lang="es-ES" dirty="0"/>
              <a:t>:</a:t>
            </a:r>
          </a:p>
          <a:p>
            <a:r>
              <a:rPr lang="es-ES" dirty="0"/>
              <a:t>Civil </a:t>
            </a:r>
            <a:r>
              <a:rPr lang="es-ES" dirty="0" err="1"/>
              <a:t>protection</a:t>
            </a:r>
            <a:r>
              <a:rPr lang="es-ES" dirty="0"/>
              <a:t>,</a:t>
            </a:r>
          </a:p>
          <a:p>
            <a:r>
              <a:rPr lang="es-ES" dirty="0"/>
              <a:t>Social </a:t>
            </a:r>
            <a:r>
              <a:rPr lang="es-ES" dirty="0" err="1"/>
              <a:t>services</a:t>
            </a:r>
            <a:r>
              <a:rPr lang="es-ES" dirty="0"/>
              <a:t>,</a:t>
            </a:r>
          </a:p>
          <a:p>
            <a:r>
              <a:rPr lang="es-ES" dirty="0" err="1"/>
              <a:t>Fire</a:t>
            </a:r>
            <a:r>
              <a:rPr lang="es-ES" dirty="0"/>
              <a:t> </a:t>
            </a:r>
            <a:r>
              <a:rPr lang="es-ES" dirty="0" err="1"/>
              <a:t>brigade</a:t>
            </a:r>
            <a:r>
              <a:rPr lang="es-ES" dirty="0"/>
              <a:t>,</a:t>
            </a:r>
          </a:p>
          <a:p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sports</a:t>
            </a:r>
            <a:r>
              <a:rPr lang="es-ES" dirty="0"/>
              <a:t>,</a:t>
            </a:r>
          </a:p>
          <a:p>
            <a:r>
              <a:rPr lang="es-ES" dirty="0"/>
              <a:t>Etc.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b. </a:t>
            </a:r>
            <a:r>
              <a:rPr lang="es-ES" dirty="0" err="1"/>
              <a:t>Provinces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 </a:t>
            </a:r>
            <a:r>
              <a:rPr lang="es-ES" dirty="0" err="1"/>
              <a:t>province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administrative</a:t>
            </a:r>
            <a:r>
              <a:rPr lang="es-ES" dirty="0"/>
              <a:t> </a:t>
            </a:r>
            <a:r>
              <a:rPr lang="es-ES" dirty="0" err="1"/>
              <a:t>division</a:t>
            </a:r>
            <a:r>
              <a:rPr lang="es-ES" dirty="0"/>
              <a:t> </a:t>
            </a:r>
            <a:r>
              <a:rPr lang="es-ES" dirty="0" err="1"/>
              <a:t>made</a:t>
            </a:r>
            <a:r>
              <a:rPr lang="es-ES" dirty="0"/>
              <a:t> up of </a:t>
            </a:r>
            <a:r>
              <a:rPr lang="es-ES" dirty="0" err="1"/>
              <a:t>municipalities</a:t>
            </a:r>
            <a:r>
              <a:rPr lang="es-ES" dirty="0"/>
              <a:t>.</a:t>
            </a:r>
          </a:p>
          <a:p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territorial </a:t>
            </a:r>
            <a:r>
              <a:rPr lang="es-ES" dirty="0" err="1"/>
              <a:t>division</a:t>
            </a:r>
            <a:r>
              <a:rPr lang="es-ES" dirty="0"/>
              <a:t> and </a:t>
            </a:r>
            <a:r>
              <a:rPr lang="es-ES" dirty="0" err="1"/>
              <a:t>also</a:t>
            </a:r>
            <a:r>
              <a:rPr lang="es-ES" dirty="0"/>
              <a:t> a local </a:t>
            </a:r>
            <a:r>
              <a:rPr lang="es-ES" dirty="0" err="1"/>
              <a:t>authority</a:t>
            </a:r>
            <a:r>
              <a:rPr lang="es-ES" dirty="0"/>
              <a:t>,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provides</a:t>
            </a:r>
            <a:r>
              <a:rPr lang="es-ES" dirty="0"/>
              <a:t> </a:t>
            </a:r>
            <a:r>
              <a:rPr lang="es-ES" dirty="0" err="1"/>
              <a:t>services</a:t>
            </a:r>
            <a:r>
              <a:rPr lang="es-ES" dirty="0"/>
              <a:t> and </a:t>
            </a:r>
            <a:r>
              <a:rPr lang="es-ES" dirty="0" err="1"/>
              <a:t>municipalities</a:t>
            </a:r>
            <a:r>
              <a:rPr lang="es-ES" dirty="0"/>
              <a:t>.</a:t>
            </a:r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current</a:t>
            </a:r>
            <a:r>
              <a:rPr lang="es-ES" dirty="0"/>
              <a:t> </a:t>
            </a:r>
            <a:r>
              <a:rPr lang="es-ES" dirty="0" err="1"/>
              <a:t>provinces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created</a:t>
            </a:r>
            <a:r>
              <a:rPr lang="es-ES" dirty="0"/>
              <a:t> in 1833 .</a:t>
            </a:r>
          </a:p>
          <a:p>
            <a:r>
              <a:rPr lang="es-ES" dirty="0"/>
              <a:t>50 </a:t>
            </a:r>
            <a:r>
              <a:rPr lang="es-ES" dirty="0" err="1"/>
              <a:t>Provinces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 </a:t>
            </a:r>
            <a:r>
              <a:rPr lang="es-ES" dirty="0" err="1"/>
              <a:t>province</a:t>
            </a:r>
            <a:r>
              <a:rPr lang="es-ES" dirty="0"/>
              <a:t> has </a:t>
            </a:r>
            <a:r>
              <a:rPr lang="es-ES" dirty="0" err="1"/>
              <a:t>several</a:t>
            </a:r>
            <a:r>
              <a:rPr lang="es-ES" dirty="0"/>
              <a:t> </a:t>
            </a:r>
            <a:r>
              <a:rPr lang="es-ES" dirty="0" err="1"/>
              <a:t>functions</a:t>
            </a:r>
            <a:r>
              <a:rPr lang="es-ES" dirty="0"/>
              <a:t>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1.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electoral </a:t>
            </a:r>
            <a:r>
              <a:rPr lang="es-ES" dirty="0" err="1"/>
              <a:t>district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national</a:t>
            </a:r>
            <a:r>
              <a:rPr lang="es-ES" dirty="0"/>
              <a:t> </a:t>
            </a:r>
            <a:r>
              <a:rPr lang="es-ES" dirty="0" err="1"/>
              <a:t>elections</a:t>
            </a:r>
            <a:r>
              <a:rPr lang="es-ES" dirty="0"/>
              <a:t>.</a:t>
            </a:r>
          </a:p>
          <a:p>
            <a:r>
              <a:rPr lang="es-ES" dirty="0"/>
              <a:t>2.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serves</a:t>
            </a:r>
            <a:r>
              <a:rPr lang="es-ES" dirty="0"/>
              <a:t> as a territorial </a:t>
            </a:r>
            <a:r>
              <a:rPr lang="es-ES" dirty="0" err="1"/>
              <a:t>division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central </a:t>
            </a:r>
            <a:r>
              <a:rPr lang="es-ES" dirty="0" err="1"/>
              <a:t>government</a:t>
            </a:r>
            <a:r>
              <a:rPr lang="es-ES" dirty="0"/>
              <a:t>. </a:t>
            </a:r>
          </a:p>
          <a:p>
            <a:r>
              <a:rPr lang="es-ES" dirty="0"/>
              <a:t>3.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specific</a:t>
            </a:r>
            <a:r>
              <a:rPr lang="es-ES" dirty="0"/>
              <a:t> </a:t>
            </a:r>
            <a:r>
              <a:rPr lang="es-ES" dirty="0" err="1"/>
              <a:t>mission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help</a:t>
            </a:r>
            <a:r>
              <a:rPr lang="es-ES" dirty="0"/>
              <a:t> </a:t>
            </a:r>
            <a:r>
              <a:rPr lang="es-ES" dirty="0" err="1"/>
              <a:t>municipalities</a:t>
            </a:r>
            <a:r>
              <a:rPr lang="es-ES" dirty="0"/>
              <a:t> </a:t>
            </a:r>
            <a:r>
              <a:rPr lang="es-ES" dirty="0" err="1"/>
              <a:t>manage</a:t>
            </a:r>
            <a:r>
              <a:rPr lang="es-ES" dirty="0"/>
              <a:t> </a:t>
            </a:r>
            <a:r>
              <a:rPr lang="es-ES" dirty="0" err="1"/>
              <a:t>certain</a:t>
            </a:r>
            <a:r>
              <a:rPr lang="es-ES" dirty="0"/>
              <a:t> </a:t>
            </a:r>
            <a:r>
              <a:rPr lang="es-ES" dirty="0" err="1"/>
              <a:t>services</a:t>
            </a:r>
            <a:r>
              <a:rPr lang="es-ES" dirty="0"/>
              <a:t> and </a:t>
            </a:r>
            <a:r>
              <a:rPr lang="es-ES" dirty="0" err="1"/>
              <a:t>activities</a:t>
            </a:r>
            <a:r>
              <a:rPr lang="es-ES" dirty="0"/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c. </a:t>
            </a:r>
            <a:r>
              <a:rPr lang="es-ES" dirty="0" err="1"/>
              <a:t>Autonomous</a:t>
            </a:r>
            <a:r>
              <a:rPr lang="es-ES" dirty="0"/>
              <a:t> </a:t>
            </a:r>
            <a:r>
              <a:rPr lang="es-ES" dirty="0" err="1"/>
              <a:t>Communities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err="1"/>
              <a:t>These</a:t>
            </a:r>
            <a:r>
              <a:rPr lang="es-ES" dirty="0"/>
              <a:t> are a </a:t>
            </a:r>
            <a:r>
              <a:rPr lang="es-ES" dirty="0" err="1"/>
              <a:t>form</a:t>
            </a:r>
            <a:r>
              <a:rPr lang="es-ES" dirty="0"/>
              <a:t> of </a:t>
            </a:r>
            <a:r>
              <a:rPr lang="es-ES" dirty="0" err="1"/>
              <a:t>state</a:t>
            </a:r>
            <a:r>
              <a:rPr lang="es-ES" dirty="0"/>
              <a:t> </a:t>
            </a:r>
            <a:r>
              <a:rPr lang="es-ES" dirty="0" err="1"/>
              <a:t>descentralisation</a:t>
            </a:r>
            <a:r>
              <a:rPr lang="es-ES" dirty="0"/>
              <a:t>.</a:t>
            </a:r>
          </a:p>
          <a:p>
            <a:r>
              <a:rPr lang="es-ES" dirty="0" err="1"/>
              <a:t>According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Constitution</a:t>
            </a:r>
            <a:r>
              <a:rPr lang="es-ES" dirty="0"/>
              <a:t>, </a:t>
            </a:r>
            <a:r>
              <a:rPr lang="es-ES" dirty="0" err="1"/>
              <a:t>regions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common</a:t>
            </a:r>
            <a:r>
              <a:rPr lang="es-ES" dirty="0"/>
              <a:t> </a:t>
            </a:r>
            <a:r>
              <a:rPr lang="es-ES" dirty="0" err="1"/>
              <a:t>historical</a:t>
            </a:r>
            <a:r>
              <a:rPr lang="es-ES" dirty="0"/>
              <a:t>, cultural and </a:t>
            </a:r>
            <a:r>
              <a:rPr lang="es-ES" dirty="0" err="1"/>
              <a:t>economic</a:t>
            </a:r>
            <a:r>
              <a:rPr lang="es-ES" dirty="0"/>
              <a:t> </a:t>
            </a:r>
            <a:r>
              <a:rPr lang="es-ES" dirty="0" err="1"/>
              <a:t>characteristics</a:t>
            </a:r>
            <a:r>
              <a:rPr lang="es-ES" dirty="0"/>
              <a:t> </a:t>
            </a:r>
            <a:r>
              <a:rPr lang="es-ES" dirty="0" err="1"/>
              <a:t>may</a:t>
            </a:r>
            <a:r>
              <a:rPr lang="es-ES" dirty="0"/>
              <a:t> </a:t>
            </a:r>
            <a:r>
              <a:rPr lang="es-ES" dirty="0" err="1"/>
              <a:t>become</a:t>
            </a:r>
            <a:r>
              <a:rPr lang="es-ES" dirty="0"/>
              <a:t> </a:t>
            </a:r>
            <a:r>
              <a:rPr lang="es-ES" dirty="0" err="1"/>
              <a:t>autonomous</a:t>
            </a:r>
            <a:r>
              <a:rPr lang="es-ES" dirty="0"/>
              <a:t> </a:t>
            </a:r>
            <a:r>
              <a:rPr lang="es-ES" dirty="0" err="1"/>
              <a:t>communities</a:t>
            </a:r>
            <a:r>
              <a:rPr lang="es-ES" dirty="0"/>
              <a:t>.</a:t>
            </a:r>
          </a:p>
          <a:p>
            <a:r>
              <a:rPr lang="es-ES" dirty="0"/>
              <a:t>In 1979-1983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b="1" dirty="0"/>
              <a:t>17 </a:t>
            </a:r>
            <a:r>
              <a:rPr lang="es-ES" b="1" dirty="0" err="1"/>
              <a:t>autonomous</a:t>
            </a:r>
            <a:r>
              <a:rPr lang="es-ES" b="1" dirty="0"/>
              <a:t> </a:t>
            </a:r>
            <a:r>
              <a:rPr lang="es-ES" b="1" dirty="0" err="1"/>
              <a:t>communities</a:t>
            </a:r>
            <a:r>
              <a:rPr lang="es-ES" b="1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created</a:t>
            </a:r>
            <a:r>
              <a:rPr lang="es-ES" dirty="0"/>
              <a:t>. (7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only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province</a:t>
            </a:r>
            <a:r>
              <a:rPr lang="es-ES" dirty="0"/>
              <a:t>) </a:t>
            </a:r>
          </a:p>
          <a:p>
            <a:r>
              <a:rPr lang="es-ES" dirty="0"/>
              <a:t>In 1995 2 </a:t>
            </a:r>
            <a:r>
              <a:rPr lang="es-ES" dirty="0" err="1"/>
              <a:t>cities</a:t>
            </a:r>
            <a:r>
              <a:rPr lang="es-ES" dirty="0"/>
              <a:t> : </a:t>
            </a:r>
            <a:r>
              <a:rPr lang="es-ES" b="1" dirty="0"/>
              <a:t>Ceuta and Melilla </a:t>
            </a:r>
            <a:r>
              <a:rPr lang="es-ES" dirty="0" err="1"/>
              <a:t>became</a:t>
            </a:r>
            <a:r>
              <a:rPr lang="es-ES" dirty="0"/>
              <a:t> </a:t>
            </a:r>
            <a:r>
              <a:rPr lang="es-ES" dirty="0" err="1"/>
              <a:t>autonomous</a:t>
            </a:r>
            <a:r>
              <a:rPr lang="es-ES" dirty="0"/>
              <a:t> </a:t>
            </a:r>
            <a:r>
              <a:rPr lang="es-ES" dirty="0" err="1"/>
              <a:t>cities</a:t>
            </a:r>
            <a:r>
              <a:rPr lang="es-ES" dirty="0"/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Autonomous</a:t>
            </a:r>
            <a:r>
              <a:rPr lang="es-ES" dirty="0" smtClean="0"/>
              <a:t> </a:t>
            </a:r>
            <a:r>
              <a:rPr lang="es-ES" dirty="0" err="1" smtClean="0"/>
              <a:t>Communities</a:t>
            </a:r>
            <a:endParaRPr lang="es-ES" dirty="0"/>
          </a:p>
        </p:txBody>
      </p:sp>
      <p:pic>
        <p:nvPicPr>
          <p:cNvPr id="1026" name="Picture 2" descr="https://bovingtonphotosofspain.files.wordpress.com/2012/02/autonomous-communit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00240"/>
            <a:ext cx="4191000" cy="3743325"/>
          </a:xfrm>
          <a:prstGeom prst="rect">
            <a:avLst/>
          </a:prstGeom>
          <a:noFill/>
        </p:spPr>
      </p:pic>
      <p:pic>
        <p:nvPicPr>
          <p:cNvPr id="5" name="Picture 2" descr="http://www.revespcardiol.org/imatges/255/255v64n10/grande/255v64n10-90027150fig1.jpg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69982"/>
          <a:stretch>
            <a:fillRect/>
          </a:stretch>
        </p:blipFill>
        <p:spPr bwMode="auto">
          <a:xfrm>
            <a:off x="6215074" y="1643050"/>
            <a:ext cx="196492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Provinces</a:t>
            </a:r>
            <a:r>
              <a:rPr lang="es-ES" dirty="0" smtClean="0"/>
              <a:t> in </a:t>
            </a:r>
            <a:r>
              <a:rPr lang="es-ES" dirty="0" err="1" smtClean="0"/>
              <a:t>Spain</a:t>
            </a:r>
            <a:r>
              <a:rPr lang="es-ES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Resultado de imagen de mapa con provincias de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768751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A. </a:t>
            </a:r>
            <a:r>
              <a:rPr lang="es-ES" dirty="0" err="1"/>
              <a:t>Population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214554"/>
            <a:ext cx="4328824" cy="24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living in a </a:t>
            </a:r>
            <a:r>
              <a:rPr lang="es-ES" dirty="0" err="1"/>
              <a:t>state</a:t>
            </a:r>
            <a:r>
              <a:rPr lang="es-ES" dirty="0"/>
              <a:t> </a:t>
            </a:r>
            <a:r>
              <a:rPr lang="es-ES" dirty="0" err="1"/>
              <a:t>territory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a set of </a:t>
            </a:r>
            <a:r>
              <a:rPr lang="es-ES" b="1" dirty="0" err="1"/>
              <a:t>rights</a:t>
            </a:r>
            <a:r>
              <a:rPr lang="es-ES" dirty="0"/>
              <a:t> and </a:t>
            </a:r>
            <a:r>
              <a:rPr lang="es-ES" b="1" dirty="0" err="1"/>
              <a:t>duties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everyone</a:t>
            </a:r>
            <a:r>
              <a:rPr lang="es-ES" dirty="0"/>
              <a:t>.</a:t>
            </a:r>
          </a:p>
          <a:p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cultures</a:t>
            </a:r>
            <a:r>
              <a:rPr lang="es-ES" dirty="0"/>
              <a:t> and </a:t>
            </a:r>
            <a:r>
              <a:rPr lang="es-ES" dirty="0" err="1"/>
              <a:t>even</a:t>
            </a:r>
            <a:r>
              <a:rPr lang="es-ES" dirty="0"/>
              <a:t> </a:t>
            </a:r>
            <a:r>
              <a:rPr lang="es-ES" dirty="0" err="1"/>
              <a:t>nacionalities</a:t>
            </a:r>
            <a:r>
              <a:rPr lang="es-ES" dirty="0"/>
              <a:t> </a:t>
            </a:r>
            <a:r>
              <a:rPr lang="es-ES" dirty="0" err="1"/>
              <a:t>coexist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state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Autonomous</a:t>
            </a:r>
            <a:r>
              <a:rPr lang="es-ES" dirty="0"/>
              <a:t> </a:t>
            </a:r>
            <a:r>
              <a:rPr lang="es-ES" dirty="0" err="1"/>
              <a:t>government</a:t>
            </a:r>
            <a:r>
              <a:rPr lang="es-ES" dirty="0"/>
              <a:t> </a:t>
            </a:r>
            <a:r>
              <a:rPr lang="es-ES" dirty="0" err="1"/>
              <a:t>Institutions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Assemble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Parliament</a:t>
            </a:r>
            <a:r>
              <a:rPr lang="es-ES" dirty="0"/>
              <a:t> (</a:t>
            </a:r>
            <a:r>
              <a:rPr lang="es-ES" dirty="0" err="1"/>
              <a:t>legislative</a:t>
            </a:r>
            <a:r>
              <a:rPr lang="es-ES" dirty="0"/>
              <a:t> </a:t>
            </a:r>
            <a:r>
              <a:rPr lang="es-ES" dirty="0" err="1"/>
              <a:t>Assembly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President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Goverment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Council</a:t>
            </a:r>
          </a:p>
        </p:txBody>
      </p:sp>
    </p:spTree>
    <p:extLst>
      <p:ext uri="{BB962C8B-B14F-4D97-AF65-F5344CB8AC3E}">
        <p14:creationId xmlns:p14="http://schemas.microsoft.com/office/powerpoint/2010/main" xmlns="" val="246083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B. TERRITORY </a:t>
            </a:r>
          </a:p>
        </p:txBody>
      </p:sp>
      <p:pic>
        <p:nvPicPr>
          <p:cNvPr id="13" name="12 Marcador de contenido" descr="territory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6446" y="2285992"/>
            <a:ext cx="3155094" cy="2609021"/>
          </a:xfrm>
        </p:spPr>
      </p:pic>
      <p:sp>
        <p:nvSpPr>
          <p:cNvPr id="12" name="11 Marcador de contenido"/>
          <p:cNvSpPr>
            <a:spLocks noGrp="1"/>
          </p:cNvSpPr>
          <p:nvPr>
            <p:ph sz="half" idx="1"/>
          </p:nvPr>
        </p:nvSpPr>
        <p:spPr>
          <a:xfrm>
            <a:off x="0" y="1600201"/>
            <a:ext cx="6429388" cy="4114815"/>
          </a:xfrm>
        </p:spPr>
        <p:txBody>
          <a:bodyPr>
            <a:normAutofit/>
          </a:bodyPr>
          <a:lstStyle/>
          <a:p>
            <a:r>
              <a:rPr lang="es-ES" dirty="0" err="1"/>
              <a:t>States</a:t>
            </a:r>
            <a:r>
              <a:rPr lang="es-ES" dirty="0"/>
              <a:t> are </a:t>
            </a:r>
            <a:r>
              <a:rPr lang="es-ES" dirty="0" err="1"/>
              <a:t>associated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territory</a:t>
            </a:r>
            <a:r>
              <a:rPr lang="es-ES" dirty="0"/>
              <a:t>.</a:t>
            </a:r>
          </a:p>
          <a:p>
            <a:pPr>
              <a:buNone/>
            </a:pPr>
            <a:endParaRPr lang="es-ES" dirty="0"/>
          </a:p>
          <a:p>
            <a:r>
              <a:rPr lang="es-ES" dirty="0" err="1"/>
              <a:t>They</a:t>
            </a:r>
            <a:r>
              <a:rPr lang="es-ES" dirty="0"/>
              <a:t> are </a:t>
            </a:r>
            <a:r>
              <a:rPr lang="es-ES" dirty="0" err="1"/>
              <a:t>defined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b="1" dirty="0" err="1"/>
              <a:t>borders</a:t>
            </a:r>
            <a:r>
              <a:rPr lang="es-ES" dirty="0"/>
              <a:t> </a:t>
            </a:r>
          </a:p>
          <a:p>
            <a:pPr>
              <a:buNone/>
            </a:pPr>
            <a:r>
              <a:rPr lang="es-ES" dirty="0"/>
              <a:t>(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separate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states</a:t>
            </a:r>
            <a:r>
              <a:rPr lang="es-ES" dirty="0"/>
              <a:t>).</a:t>
            </a:r>
          </a:p>
          <a:p>
            <a:pPr>
              <a:buNone/>
            </a:pPr>
            <a:endParaRPr lang="es-ES" dirty="0"/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state</a:t>
            </a:r>
            <a:r>
              <a:rPr lang="es-ES" dirty="0"/>
              <a:t> </a:t>
            </a:r>
            <a:r>
              <a:rPr lang="es-ES" dirty="0" err="1"/>
              <a:t>cannot</a:t>
            </a:r>
            <a:r>
              <a:rPr lang="es-ES" dirty="0"/>
              <a:t>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decisions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impose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force</a:t>
            </a:r>
            <a:r>
              <a:rPr lang="es-ES" dirty="0"/>
              <a:t> </a:t>
            </a:r>
            <a:r>
              <a:rPr lang="es-ES" dirty="0" err="1"/>
              <a:t>outside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borders</a:t>
            </a:r>
            <a:r>
              <a:rPr lang="es-E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1152128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tx1"/>
                </a:solidFill>
              </a:rPr>
              <a:t>C. </a:t>
            </a:r>
            <a:r>
              <a:rPr lang="es-ES" sz="4000" b="1" dirty="0" err="1">
                <a:solidFill>
                  <a:schemeClr val="tx1"/>
                </a:solidFill>
              </a:rPr>
              <a:t>Power</a:t>
            </a:r>
            <a:r>
              <a:rPr lang="es-ES" sz="4000" b="1" dirty="0">
                <a:solidFill>
                  <a:schemeClr val="tx1"/>
                </a:solidFill>
              </a:rPr>
              <a:t> : </a:t>
            </a:r>
            <a:r>
              <a:rPr lang="es-ES" sz="4000" b="1" dirty="0" err="1">
                <a:solidFill>
                  <a:schemeClr val="tx1"/>
                </a:solidFill>
              </a:rPr>
              <a:t>Functions</a:t>
            </a:r>
            <a:endParaRPr lang="es-E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4294967295"/>
          </p:nvPr>
        </p:nvGraphicFramePr>
        <p:xfrm>
          <a:off x="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Marcador de contenido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761032070"/>
              </p:ext>
            </p:extLst>
          </p:nvPr>
        </p:nvGraphicFramePr>
        <p:xfrm>
          <a:off x="51054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 </a:t>
            </a:r>
            <a:r>
              <a:rPr lang="es-ES" dirty="0" err="1"/>
              <a:t>Democracy</a:t>
            </a:r>
            <a:endParaRPr lang="es-ES" dirty="0"/>
          </a:p>
        </p:txBody>
      </p:sp>
      <p:pic>
        <p:nvPicPr>
          <p:cNvPr id="24578" name="Picture 2" descr="http://www.nobcche.org/assets/v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944076" cy="3259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I. DEMOCRATIC STATES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err="1"/>
              <a:t>Politics</a:t>
            </a:r>
            <a:r>
              <a:rPr lang="es-ES_tradnl" dirty="0"/>
              <a:t> : </a:t>
            </a:r>
            <a:r>
              <a:rPr lang="es-ES_tradnl" dirty="0" err="1"/>
              <a:t>all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activities</a:t>
            </a:r>
            <a:r>
              <a:rPr lang="es-ES_tradnl" dirty="0"/>
              <a:t> </a:t>
            </a:r>
            <a:r>
              <a:rPr lang="es-ES_tradnl" dirty="0" err="1"/>
              <a:t>related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organisation</a:t>
            </a:r>
            <a:r>
              <a:rPr lang="es-ES_tradnl" dirty="0"/>
              <a:t> </a:t>
            </a:r>
            <a:r>
              <a:rPr lang="es-ES_tradnl" dirty="0" err="1"/>
              <a:t>and</a:t>
            </a:r>
            <a:r>
              <a:rPr lang="es-ES_tradnl" dirty="0"/>
              <a:t> </a:t>
            </a:r>
            <a:r>
              <a:rPr lang="es-ES_tradnl" dirty="0" err="1"/>
              <a:t>goverment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human </a:t>
            </a:r>
            <a:r>
              <a:rPr lang="es-ES_tradnl" dirty="0" err="1"/>
              <a:t>society</a:t>
            </a:r>
            <a:r>
              <a:rPr lang="es-ES_tradnl" dirty="0"/>
              <a:t>. </a:t>
            </a:r>
          </a:p>
          <a:p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first</a:t>
            </a:r>
            <a:r>
              <a:rPr lang="es-ES_tradnl" dirty="0"/>
              <a:t> </a:t>
            </a:r>
            <a:r>
              <a:rPr lang="es-ES_tradnl" dirty="0" err="1"/>
              <a:t>forms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political</a:t>
            </a:r>
            <a:r>
              <a:rPr lang="es-ES_tradnl" dirty="0"/>
              <a:t> </a:t>
            </a:r>
            <a:r>
              <a:rPr lang="es-ES_tradnl" dirty="0" err="1"/>
              <a:t>organisation</a:t>
            </a:r>
            <a:r>
              <a:rPr lang="es-ES_tradnl" dirty="0"/>
              <a:t> </a:t>
            </a:r>
            <a:r>
              <a:rPr lang="es-ES_tradnl" dirty="0" err="1"/>
              <a:t>were</a:t>
            </a:r>
            <a:r>
              <a:rPr lang="es-ES_tradnl" dirty="0"/>
              <a:t> </a:t>
            </a:r>
            <a:r>
              <a:rPr lang="es-ES_tradnl" dirty="0" err="1"/>
              <a:t>created</a:t>
            </a:r>
            <a:r>
              <a:rPr lang="es-ES_tradnl" dirty="0"/>
              <a:t> in </a:t>
            </a:r>
            <a:r>
              <a:rPr lang="es-ES_tradnl" dirty="0" err="1"/>
              <a:t>ancient</a:t>
            </a:r>
            <a:r>
              <a:rPr lang="es-ES_tradnl" dirty="0"/>
              <a:t> times. </a:t>
            </a:r>
            <a:r>
              <a:rPr lang="es-ES_tradnl" dirty="0" err="1"/>
              <a:t>Democratic</a:t>
            </a:r>
            <a:r>
              <a:rPr lang="es-ES_tradnl" dirty="0"/>
              <a:t> </a:t>
            </a:r>
            <a:r>
              <a:rPr lang="es-ES_tradnl" dirty="0" err="1"/>
              <a:t>States</a:t>
            </a:r>
            <a:r>
              <a:rPr lang="es-ES_tradnl" dirty="0"/>
              <a:t> emerged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b="1" dirty="0"/>
              <a:t>18th </a:t>
            </a:r>
            <a:r>
              <a:rPr lang="es-ES_tradnl" b="1" dirty="0" err="1"/>
              <a:t>century</a:t>
            </a:r>
            <a:r>
              <a:rPr lang="es-ES_tradnl" dirty="0"/>
              <a:t>.</a:t>
            </a:r>
          </a:p>
          <a:p>
            <a:r>
              <a:rPr lang="es-ES_tradnl" dirty="0" err="1"/>
              <a:t>They</a:t>
            </a:r>
            <a:r>
              <a:rPr lang="es-ES_tradnl" dirty="0"/>
              <a:t> </a:t>
            </a:r>
            <a:r>
              <a:rPr lang="es-ES_tradnl" dirty="0" err="1"/>
              <a:t>were</a:t>
            </a:r>
            <a:r>
              <a:rPr lang="es-ES_tradnl" dirty="0"/>
              <a:t> </a:t>
            </a:r>
            <a:r>
              <a:rPr lang="es-ES_tradnl" dirty="0" err="1"/>
              <a:t>based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2 </a:t>
            </a:r>
            <a:r>
              <a:rPr lang="es-ES_tradnl" dirty="0" err="1"/>
              <a:t>Principles</a:t>
            </a:r>
            <a:r>
              <a:rPr lang="es-ES_tradnl" dirty="0"/>
              <a:t>:</a:t>
            </a:r>
          </a:p>
          <a:p>
            <a:endParaRPr lang="es-ES" dirty="0"/>
          </a:p>
        </p:txBody>
      </p:sp>
      <p:pic>
        <p:nvPicPr>
          <p:cNvPr id="5" name="4 Marcador de contenido" descr="french revolutio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6464" y="2564904"/>
            <a:ext cx="3750336" cy="281275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1367</Words>
  <Application>Microsoft Office PowerPoint</Application>
  <PresentationFormat>Presentación en pantalla (4:3)</PresentationFormat>
  <Paragraphs>279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Tema de Office</vt:lpstr>
      <vt:lpstr>POLITICAL ORGANISATION OF SOCIETY</vt:lpstr>
      <vt:lpstr>OBJECTIVES</vt:lpstr>
      <vt:lpstr>1. THE STATE</vt:lpstr>
      <vt:lpstr>1. </vt:lpstr>
      <vt:lpstr>A. Population</vt:lpstr>
      <vt:lpstr>B. TERRITORY </vt:lpstr>
      <vt:lpstr> </vt:lpstr>
      <vt:lpstr>2. Democracy</vt:lpstr>
      <vt:lpstr>I. DEMOCRATIC STATES</vt:lpstr>
      <vt:lpstr>Democracy</vt:lpstr>
      <vt:lpstr>Democracy</vt:lpstr>
      <vt:lpstr>Democracy</vt:lpstr>
      <vt:lpstr>Constitution</vt:lpstr>
      <vt:lpstr>Democratic Systems</vt:lpstr>
      <vt:lpstr>Democratic Regimes can be:</vt:lpstr>
      <vt:lpstr>SPAIN </vt:lpstr>
      <vt:lpstr>SPAIN</vt:lpstr>
      <vt:lpstr>Parliamentary Monarchy: Spain</vt:lpstr>
      <vt:lpstr>Diapositiva 19</vt:lpstr>
      <vt:lpstr>King´s functions</vt:lpstr>
      <vt:lpstr>Spanish Monarchy</vt:lpstr>
      <vt:lpstr>Diapositiva 22</vt:lpstr>
      <vt:lpstr>Democracy</vt:lpstr>
      <vt:lpstr>Diapositiva 24</vt:lpstr>
      <vt:lpstr>A. Legislative Power</vt:lpstr>
      <vt:lpstr>B. Executive Power</vt:lpstr>
      <vt:lpstr>Ministers</vt:lpstr>
      <vt:lpstr>C. Judicial Power</vt:lpstr>
      <vt:lpstr>2. ELECTIONS</vt:lpstr>
      <vt:lpstr>A. Direct (Referendums) </vt:lpstr>
      <vt:lpstr>B. Elections</vt:lpstr>
      <vt:lpstr>3. Political Parties</vt:lpstr>
      <vt:lpstr>II. Non-Democratic Regimes</vt:lpstr>
      <vt:lpstr>Non – democratic regimes</vt:lpstr>
      <vt:lpstr>Theocratic</vt:lpstr>
      <vt:lpstr>Communist</vt:lpstr>
      <vt:lpstr>Absolute Monarchies</vt:lpstr>
      <vt:lpstr>Military or presidential Dictatorship</vt:lpstr>
      <vt:lpstr>3. Political Parties</vt:lpstr>
      <vt:lpstr>3. Territorial Organisation of Spain</vt:lpstr>
      <vt:lpstr>a. Municipalites</vt:lpstr>
      <vt:lpstr>Municipal services</vt:lpstr>
      <vt:lpstr>Muncipalities with more than 5000 inhabitants</vt:lpstr>
      <vt:lpstr>Muncipalities with more than 20 000 inhabitants</vt:lpstr>
      <vt:lpstr>b. Provinces</vt:lpstr>
      <vt:lpstr>A province has several functions:</vt:lpstr>
      <vt:lpstr>c. Autonomous Communities</vt:lpstr>
      <vt:lpstr>Autonomous Communities</vt:lpstr>
      <vt:lpstr>Provinces in Spain </vt:lpstr>
      <vt:lpstr>Autonomous government Institutions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ORGANISATION OF SOCIETY</dc:title>
  <dc:creator>PROFEPRIM</dc:creator>
  <cp:lastModifiedBy>Joaquin NEBREDA</cp:lastModifiedBy>
  <cp:revision>137</cp:revision>
  <cp:lastPrinted>2016-05-09T13:23:55Z</cp:lastPrinted>
  <dcterms:created xsi:type="dcterms:W3CDTF">2016-04-05T09:07:16Z</dcterms:created>
  <dcterms:modified xsi:type="dcterms:W3CDTF">2020-03-19T17:19:06Z</dcterms:modified>
</cp:coreProperties>
</file>